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2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7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8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0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4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7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66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0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72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71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938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09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15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4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8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79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3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04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2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F773-C260-48FB-BE55-7D54EDE0DB7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551D-2D7B-43EB-983A-0A615499A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0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400" y="105228"/>
            <a:ext cx="5181600" cy="411842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пособие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формированию элементарных математических представлений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«Приключения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елоснежки и семи гномов»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ГБОУ СОШ №3 СП «Детский сад Аленушка» Гаврилина Т.Ю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dfhm.com/images/clipart-disney-dwarf-seven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22" y="822960"/>
            <a:ext cx="7869998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0"/>
            <a:ext cx="10515600" cy="161544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Количество и счет.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Белоснежке сосчитать гномов.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4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ntent.foto.mail.ru/mail/atma-nivedana/_blogs/i-1572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5211" y="-171596"/>
            <a:ext cx="9759777" cy="7150960"/>
          </a:xfrm>
          <a:prstGeom prst="rect">
            <a:avLst/>
          </a:prstGeom>
          <a:noFill/>
        </p:spPr>
      </p:pic>
      <p:sp>
        <p:nvSpPr>
          <p:cNvPr id="25" name="Равнобедренный треугольник 24"/>
          <p:cNvSpPr/>
          <p:nvPr/>
        </p:nvSpPr>
        <p:spPr>
          <a:xfrm>
            <a:off x="6115212" y="600628"/>
            <a:ext cx="4320480" cy="504056"/>
          </a:xfrm>
          <a:prstGeom prst="triangl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27631"/>
              </p:ext>
            </p:extLst>
          </p:nvPr>
        </p:nvGraphicFramePr>
        <p:xfrm>
          <a:off x="6289852" y="1139044"/>
          <a:ext cx="4079777" cy="4389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63915"/>
                <a:gridCol w="1407931"/>
                <a:gridCol w="1407931"/>
              </a:tblGrid>
              <a:tr h="145556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1795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1795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381414" y="1373084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>
            <a:off x="7745100" y="1305565"/>
            <a:ext cx="1060704" cy="9144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408180" y="4347897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7696375" y="4337974"/>
            <a:ext cx="1060704" cy="91440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408180" y="2873586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214048" y="1380474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9035823" y="2946684"/>
            <a:ext cx="1060704" cy="9144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632640" y="542809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47660" y="5445224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238" y="188640"/>
            <a:ext cx="38592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Геометрические фигуры.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 фигуры  в окошках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домика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чтобы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и цвета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ряду не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повторялись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1" y="4038600"/>
            <a:ext cx="2225376" cy="27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43819 -0.3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0.4382 -0.15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youloveit.ru/uploads/gallery/main/574/youloveit_ru_snowwhite_disney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95" y="1237215"/>
            <a:ext cx="2325343" cy="466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5560" y="260648"/>
            <a:ext cx="835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Segoe Print" pitchFamily="2" charset="0"/>
              </a:rPr>
              <a:t>Раздел: Величина. </a:t>
            </a:r>
          </a:p>
          <a:p>
            <a:r>
              <a:rPr lang="ru-RU" sz="1400" dirty="0">
                <a:latin typeface="Segoe Print" pitchFamily="2" charset="0"/>
              </a:rPr>
              <a:t>Помоги </a:t>
            </a:r>
            <a:r>
              <a:rPr lang="ru-RU" sz="1400" dirty="0" smtClean="0">
                <a:latin typeface="Segoe Print" pitchFamily="2" charset="0"/>
              </a:rPr>
              <a:t>Белоснежке </a:t>
            </a:r>
            <a:r>
              <a:rPr lang="ru-RU" sz="1400" dirty="0">
                <a:latin typeface="Segoe Print" pitchFamily="2" charset="0"/>
              </a:rPr>
              <a:t>спрятаться и  расставь ёлочки по высоте в убывающем порядке</a:t>
            </a:r>
            <a:endParaRPr lang="ru-RU" sz="1400" dirty="0">
              <a:latin typeface="Segoe Print" pitchFamily="2" charset="0"/>
            </a:endParaRPr>
          </a:p>
        </p:txBody>
      </p:sp>
      <p:pic>
        <p:nvPicPr>
          <p:cNvPr id="25" name="Picture 4" descr="http://i-komok.narod.ru/linki/demiart.ru/forum/uploads/post-13689-11613572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948" y="214112"/>
            <a:ext cx="2843808" cy="4468841"/>
          </a:xfrm>
          <a:prstGeom prst="rect">
            <a:avLst/>
          </a:prstGeom>
          <a:noFill/>
        </p:spPr>
      </p:pic>
      <p:pic>
        <p:nvPicPr>
          <p:cNvPr id="26" name="Picture 4" descr="http://i-komok.narod.ru/linki/demiart.ru/forum/uploads/post-13689-11613572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83634" y="1042449"/>
            <a:ext cx="2346298" cy="3687040"/>
          </a:xfrm>
          <a:prstGeom prst="rect">
            <a:avLst/>
          </a:prstGeom>
          <a:noFill/>
        </p:spPr>
      </p:pic>
      <p:pic>
        <p:nvPicPr>
          <p:cNvPr id="27" name="Picture 4" descr="http://i-komok.narod.ru/linki/demiart.ru/forum/uploads/post-13689-11613572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0960" y="3938813"/>
            <a:ext cx="1847767" cy="2903633"/>
          </a:xfrm>
          <a:prstGeom prst="rect">
            <a:avLst/>
          </a:prstGeom>
          <a:noFill/>
        </p:spPr>
      </p:pic>
      <p:pic>
        <p:nvPicPr>
          <p:cNvPr id="28" name="Picture 4" descr="http://i-komok.narod.ru/linki/demiart.ru/forum/uploads/post-13689-11613572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68252" y="421654"/>
            <a:ext cx="1436379" cy="2257167"/>
          </a:xfrm>
          <a:prstGeom prst="rect">
            <a:avLst/>
          </a:prstGeom>
          <a:noFill/>
        </p:spPr>
      </p:pic>
      <p:pic>
        <p:nvPicPr>
          <p:cNvPr id="29" name="Picture 4" descr="http://i-komok.narod.ru/linki/demiart.ru/forum/uploads/post-13689-11613572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5944" y="783867"/>
            <a:ext cx="975381" cy="1532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3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588 L -0.43889 0.2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4.81481E-6 L -0.50399 0.18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4769 L -0.36754 -0.09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0.06667 L 0.60261 0.486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08055 0.497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82552"/>
              </p:ext>
            </p:extLst>
          </p:nvPr>
        </p:nvGraphicFramePr>
        <p:xfrm>
          <a:off x="811208" y="512914"/>
          <a:ext cx="11030272" cy="2160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57568"/>
                <a:gridCol w="2757568"/>
                <a:gridCol w="2757568"/>
                <a:gridCol w="2757568"/>
              </a:tblGrid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http://logopedzond.kz/data/big/221-4.jpg"/>
          <p:cNvPicPr>
            <a:picLocks noChangeAspect="1" noChangeArrowheads="1"/>
          </p:cNvPicPr>
          <p:nvPr/>
        </p:nvPicPr>
        <p:blipFill>
          <a:blip r:embed="rId2" cstate="print"/>
          <a:srcRect r="77909" b="66608"/>
          <a:stretch>
            <a:fillRect/>
          </a:stretch>
        </p:blipFill>
        <p:spPr bwMode="auto">
          <a:xfrm>
            <a:off x="4439816" y="2852936"/>
            <a:ext cx="1683296" cy="1800200"/>
          </a:xfrm>
          <a:prstGeom prst="rect">
            <a:avLst/>
          </a:prstGeom>
          <a:noFill/>
        </p:spPr>
      </p:pic>
      <p:pic>
        <p:nvPicPr>
          <p:cNvPr id="12" name="Picture 2" descr="http://logopedzond.kz/data/big/221-4.jpg"/>
          <p:cNvPicPr>
            <a:picLocks noChangeAspect="1" noChangeArrowheads="1"/>
          </p:cNvPicPr>
          <p:nvPr/>
        </p:nvPicPr>
        <p:blipFill>
          <a:blip r:embed="rId2" cstate="print"/>
          <a:srcRect l="26925" r="51340" b="66608"/>
          <a:stretch>
            <a:fillRect/>
          </a:stretch>
        </p:blipFill>
        <p:spPr bwMode="auto">
          <a:xfrm>
            <a:off x="4093332" y="4613292"/>
            <a:ext cx="1656184" cy="1800200"/>
          </a:xfrm>
          <a:prstGeom prst="rect">
            <a:avLst/>
          </a:prstGeom>
          <a:noFill/>
        </p:spPr>
      </p:pic>
      <p:pic>
        <p:nvPicPr>
          <p:cNvPr id="13" name="Picture 2" descr="http://logopedzond.kz/data/big/221-4.jpg"/>
          <p:cNvPicPr>
            <a:picLocks noChangeAspect="1" noChangeArrowheads="1"/>
          </p:cNvPicPr>
          <p:nvPr/>
        </p:nvPicPr>
        <p:blipFill>
          <a:blip r:embed="rId2" cstate="print"/>
          <a:srcRect l="53864" r="24401" b="66608"/>
          <a:stretch>
            <a:fillRect/>
          </a:stretch>
        </p:blipFill>
        <p:spPr bwMode="auto">
          <a:xfrm>
            <a:off x="6737648" y="3663147"/>
            <a:ext cx="1656184" cy="1800200"/>
          </a:xfrm>
          <a:prstGeom prst="rect">
            <a:avLst/>
          </a:prstGeom>
          <a:noFill/>
        </p:spPr>
      </p:pic>
      <p:pic>
        <p:nvPicPr>
          <p:cNvPr id="14" name="Picture 2" descr="http://logopedzond.kz/data/big/221-4.jpg"/>
          <p:cNvPicPr>
            <a:picLocks noChangeAspect="1" noChangeArrowheads="1"/>
          </p:cNvPicPr>
          <p:nvPr/>
        </p:nvPicPr>
        <p:blipFill>
          <a:blip r:embed="rId2" cstate="print"/>
          <a:srcRect l="74654" b="66608"/>
          <a:stretch>
            <a:fillRect/>
          </a:stretch>
        </p:blipFill>
        <p:spPr bwMode="auto">
          <a:xfrm>
            <a:off x="1065820" y="2916063"/>
            <a:ext cx="1931368" cy="18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879976" y="5805265"/>
            <a:ext cx="4788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Segoe Print" pitchFamily="2" charset="0"/>
              </a:rPr>
              <a:t>Раздел: Ориентировка во времени. </a:t>
            </a:r>
          </a:p>
          <a:p>
            <a:r>
              <a:rPr lang="ru-RU" sz="1400" dirty="0">
                <a:latin typeface="Segoe Print" pitchFamily="2" charset="0"/>
              </a:rPr>
              <a:t>Помоги </a:t>
            </a:r>
            <a:r>
              <a:rPr lang="ru-RU" sz="1400" dirty="0" smtClean="0">
                <a:latin typeface="Segoe Print" pitchFamily="2" charset="0"/>
              </a:rPr>
              <a:t>гномику </a:t>
            </a:r>
            <a:r>
              <a:rPr lang="ru-RU" sz="1400" dirty="0">
                <a:latin typeface="Segoe Print" pitchFamily="2" charset="0"/>
              </a:rPr>
              <a:t>решить: «что сначала, что потом?». </a:t>
            </a:r>
            <a:r>
              <a:rPr lang="ru-RU" sz="1400" dirty="0">
                <a:latin typeface="Segoe Print" pitchFamily="2" charset="0"/>
              </a:rPr>
              <a:t>Расставь картинки в нужной </a:t>
            </a:r>
          </a:p>
          <a:p>
            <a:r>
              <a:rPr lang="ru-RU" sz="1400" dirty="0">
                <a:latin typeface="Segoe Print" pitchFamily="2" charset="0"/>
              </a:rPr>
              <a:t>последовательности</a:t>
            </a:r>
            <a:endParaRPr lang="ru-RU" sz="1400" dirty="0">
              <a:latin typeface="Segoe Print" pitchFamily="2" charset="0"/>
            </a:endParaRPr>
          </a:p>
        </p:txBody>
      </p:sp>
      <p:pic>
        <p:nvPicPr>
          <p:cNvPr id="17" name="Picture 2" descr="http://dwarfspruce.eu5.org/images/dopey%20seven%20dwarf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68" y="3224066"/>
            <a:ext cx="2500342" cy="24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26771 -0.3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00399 -0.5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01181 -0.425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0.70556 -0.3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cp12.nevsepic.com.ua/60/thumbs/1353720319-0485931-www.nevsepic.com.u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4899" r="66751" b="63430"/>
          <a:stretch>
            <a:fillRect/>
          </a:stretch>
        </p:blipFill>
        <p:spPr bwMode="auto">
          <a:xfrm>
            <a:off x="5231904" y="5013176"/>
            <a:ext cx="1368152" cy="1152128"/>
          </a:xfrm>
          <a:prstGeom prst="rect">
            <a:avLst/>
          </a:prstGeom>
          <a:noFill/>
        </p:spPr>
      </p:pic>
      <p:pic>
        <p:nvPicPr>
          <p:cNvPr id="10" name="Picture 4" descr="http://content.foto.mail.ru/mail/atma-nivedana/_blogs/i-157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3472" y="548680"/>
            <a:ext cx="7628310" cy="6309320"/>
          </a:xfrm>
          <a:prstGeom prst="rect">
            <a:avLst/>
          </a:prstGeom>
          <a:noFill/>
        </p:spPr>
      </p:pic>
      <p:pic>
        <p:nvPicPr>
          <p:cNvPr id="11" name="Picture 6" descr="http://cp12.nevsepic.com.ua/60/thumbs/1353720319-0485931-www.nevsepic.com.u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4899" r="66751" b="63430"/>
          <a:stretch>
            <a:fillRect/>
          </a:stretch>
        </p:blipFill>
        <p:spPr bwMode="auto">
          <a:xfrm>
            <a:off x="2423592" y="2132856"/>
            <a:ext cx="1368152" cy="1152128"/>
          </a:xfrm>
          <a:prstGeom prst="rect">
            <a:avLst/>
          </a:prstGeom>
          <a:noFill/>
        </p:spPr>
      </p:pic>
      <p:pic>
        <p:nvPicPr>
          <p:cNvPr id="12" name="Picture 6" descr="http://cp12.nevsepic.com.ua/60/thumbs/1353720319-0485931-www.nevsepic.com.u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3249" r="31752" b="81553"/>
          <a:stretch>
            <a:fillRect/>
          </a:stretch>
        </p:blipFill>
        <p:spPr bwMode="auto">
          <a:xfrm>
            <a:off x="4655840" y="0"/>
            <a:ext cx="1440160" cy="980728"/>
          </a:xfrm>
          <a:prstGeom prst="rect">
            <a:avLst/>
          </a:prstGeom>
          <a:noFill/>
        </p:spPr>
      </p:pic>
      <p:pic>
        <p:nvPicPr>
          <p:cNvPr id="14" name="Picture 6" descr="http://cp12.nevsepic.com.ua/60/thumbs/1353720319-0485931-www.nevsepic.com.u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4899" r="66751" b="63430"/>
          <a:stretch>
            <a:fillRect/>
          </a:stretch>
        </p:blipFill>
        <p:spPr bwMode="auto">
          <a:xfrm>
            <a:off x="4223792" y="5705872"/>
            <a:ext cx="1368152" cy="11521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84032" y="5589240"/>
            <a:ext cx="4349268" cy="1923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prstClr val="black"/>
                </a:solidFill>
                <a:latin typeface="Segoe Print" pitchFamily="2" charset="0"/>
              </a:rPr>
              <a:t>Найди птицу, которая сидит на ветке справа</a:t>
            </a:r>
          </a:p>
          <a:p>
            <a:r>
              <a:rPr lang="ru-RU" sz="1300" dirty="0">
                <a:solidFill>
                  <a:prstClr val="black"/>
                </a:solidFill>
                <a:latin typeface="Segoe Print" pitchFamily="2" charset="0"/>
              </a:rPr>
              <a:t>Найди птицу, которая сидит на ветке слева</a:t>
            </a:r>
          </a:p>
          <a:p>
            <a:r>
              <a:rPr lang="ru-RU" sz="1300" dirty="0">
                <a:solidFill>
                  <a:prstClr val="black"/>
                </a:solidFill>
                <a:latin typeface="Segoe Print" pitchFamily="2" charset="0"/>
              </a:rPr>
              <a:t>Найди птицу, которая летает над деревом</a:t>
            </a:r>
          </a:p>
          <a:p>
            <a:r>
              <a:rPr lang="ru-RU" sz="1300" dirty="0">
                <a:solidFill>
                  <a:prstClr val="black"/>
                </a:solidFill>
                <a:latin typeface="Segoe Print" pitchFamily="2" charset="0"/>
              </a:rPr>
              <a:t>Найди птицу, которая сидит под деревом</a:t>
            </a:r>
          </a:p>
          <a:p>
            <a:r>
              <a:rPr lang="ru-RU" sz="1300" dirty="0">
                <a:solidFill>
                  <a:prstClr val="black"/>
                </a:solidFill>
                <a:latin typeface="Segoe Print" pitchFamily="2" charset="0"/>
              </a:rPr>
              <a:t>Найди птицу, которая спряталась за деревом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Picture 6" descr="http://cp12.nevsepic.com.ua/60/thumbs/1353720319-0485931-www.nevsepic.com.u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4899" r="66751" b="63430"/>
          <a:stretch>
            <a:fillRect/>
          </a:stretch>
        </p:blipFill>
        <p:spPr bwMode="auto">
          <a:xfrm flipH="1">
            <a:off x="6888088" y="2492896"/>
            <a:ext cx="1368152" cy="115212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384032" y="188642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Segoe Print" pitchFamily="2" charset="0"/>
              </a:rPr>
              <a:t>Раздел: Ориентировка в пространстве.</a:t>
            </a:r>
            <a:endParaRPr lang="ru-RU" sz="1400" dirty="0">
              <a:solidFill>
                <a:prstClr val="black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03704E-6 C -0.09583 -0.10138 -0.19167 -0.20254 -0.25382 -0.23587 C -0.31597 -0.26921 -0.3526 -0.21272 -0.37309 -0.19999 C -0.39358 -0.18726 -0.3776 -0.1736 -0.37691 -0.15902 C -0.37621 -0.14444 -0.37448 -0.13842 -0.36927 -0.11272 C -0.36406 -0.08703 -0.35087 -0.03078 -0.34618 -0.00509 C -0.34184 0.02061 -0.34305 0.01714 -0.34236 0.04098 C -0.34184 0.06482 -0.33906 0.10857 -0.34236 0.13843 C -0.34566 0.16829 -0.34184 0.19329 -0.36163 0.22061 C -0.38142 0.24792 -0.42187 0.28288 -0.46163 0.30255 C -0.50139 0.32223 -0.55347 0.33241 -0.6 0.33843 C -0.6467 0.34445 -0.71215 0.32385 -0.74236 0.33843 C -0.77257 0.35302 -0.77431 0.41297 -0.78073 0.4257 " pathEditMode="relative" ptsTypes="aaaaaaaaaaaaA">
                                      <p:cBhvr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C 0.13872 -0.14537 0.27761 -0.29051 0.35903 -0.33333 C 0.44045 -0.37616 0.46476 -0.27778 0.4882 -0.25648 C 0.51181 -0.23518 0.49531 -0.22754 0.50087 -0.20532 C 0.5066 -0.1831 0.51406 -0.15741 0.52188 -0.12315 C 0.52952 -0.08889 0.54271 -0.03495 0.54688 -1.85185E-6 C 0.55104 0.03496 0.5415 0.05718 0.54688 0.08704 C 0.55226 0.1169 0.5691 0.16065 0.58021 0.1794 C 0.59132 0.19815 0.56007 0.17176 0.61354 0.2 C 0.66702 0.22824 0.85156 0.3213 0.90174 0.34861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22222E-6 C -0.12101 0.0875 -0.24167 0.17523 -0.30278 0.20509 C -0.36389 0.23495 -0.34253 0.19051 -0.36736 0.1794 C -0.39201 0.16828 -0.42934 0.14953 -0.45087 0.13819 C -0.4724 0.12731 -0.48437 0.11967 -0.49601 0.11273 " pathEditMode="relative" rAng="0" ptsTypes="aaaaA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C -0.05451 -0.20856 -0.10885 -0.41713 -0.11528 -0.51805 C -0.1217 -0.61898 -0.06267 -0.59305 -0.03837 -0.60509 C -0.01406 -0.61713 0.00833 -0.61111 0.03073 -0.58981 C 0.05312 -0.56852 0.07691 -0.50926 0.09618 -0.47685 C 0.11545 -0.44444 0.13021 -0.41203 0.14618 -0.3949 C 0.16215 -0.37777 0.16233 -0.36319 0.19236 -0.3743 C 0.2224 -0.38541 0.29861 -0.43426 0.32691 -0.46157 C 0.35521 -0.48889 0.35139 -0.50254 0.36163 -0.53842 C 0.37187 -0.5743 0.38351 -0.64768 0.38854 -0.67685 C 0.39358 -0.70602 0.37899 -0.64953 0.39236 -0.71273 C 0.40573 -0.77592 0.45191 -0.99907 0.46927 -1.05648 C 0.48663 -1.11389 0.49045 -1.05648 0.49618 -1.05648 " pathEditMode="relative" ptsTypes="aaaaaaaaaaa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92593E-6 C 0.11111 -0.06367 0.22239 -0.12732 0.27309 -0.15904 C 0.32378 -0.19075 0.29288 -0.16135 0.30382 -0.18959 C 0.31476 -0.21783 0.33281 -0.27686 0.33854 -0.32825 C 0.34427 -0.37964 0.29878 -0.45394 0.33854 -0.49746 C 0.3783 -0.54098 0.52239 -0.57339 0.57691 -0.58959 C 0.63142 -0.60579 0.64844 -0.60047 0.66545 -0.59492 " pathEditMode="relative" ptsTypes="aaaaa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5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742" y="5485266"/>
            <a:ext cx="4615543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139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Print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6</cp:revision>
  <dcterms:created xsi:type="dcterms:W3CDTF">2017-11-06T09:21:07Z</dcterms:created>
  <dcterms:modified xsi:type="dcterms:W3CDTF">2017-11-06T10:21:34Z</dcterms:modified>
</cp:coreProperties>
</file>