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stock-vector-the-illustration-shows-the-countrified-house-and-yard-281162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«Дикие и домашние животные»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4258" y="5651875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Подготовила: </a:t>
            </a:r>
            <a:r>
              <a:rPr lang="ru-RU" dirty="0" err="1" smtClean="0">
                <a:solidFill>
                  <a:srgbClr val="FF0000"/>
                </a:solidFill>
              </a:rPr>
              <a:t>Табакова</a:t>
            </a:r>
            <a:r>
              <a:rPr lang="ru-RU" dirty="0" smtClean="0">
                <a:solidFill>
                  <a:srgbClr val="FF0000"/>
                </a:solidFill>
              </a:rPr>
              <a:t> В.А.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Воспитатель СП «Детский сад «Колосок» ГБОУ СОШ им. П.В. Кравцова с. </a:t>
            </a:r>
            <a:r>
              <a:rPr lang="ru-RU" dirty="0" err="1" smtClean="0">
                <a:solidFill>
                  <a:srgbClr val="FF0000"/>
                </a:solidFill>
              </a:rPr>
              <a:t>Старопохвистнево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4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131"/>
            <a:ext cx="9150761" cy="6033482"/>
          </a:xfrm>
        </p:spPr>
      </p:pic>
      <p:sp>
        <p:nvSpPr>
          <p:cNvPr id="5" name="TextBox 4"/>
          <p:cNvSpPr txBox="1"/>
          <p:nvPr/>
        </p:nvSpPr>
        <p:spPr>
          <a:xfrm>
            <a:off x="467544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всех домашних животных</a:t>
            </a:r>
          </a:p>
        </p:txBody>
      </p:sp>
      <p:pic>
        <p:nvPicPr>
          <p:cNvPr id="2050" name="Picture 2" descr="Анимашки Животны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34013"/>
            <a:ext cx="1319404" cy="15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нимашки Животны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4517"/>
            <a:ext cx="1569608" cy="195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нимашки Животные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1816"/>
            <a:ext cx="1084378" cy="145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Анимашки Животные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5" y="902131"/>
            <a:ext cx="1317546" cy="160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64288" y="986268"/>
            <a:ext cx="2088232" cy="144016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2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41000" decel="4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29 0.09028 L 0.01649 0.58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625 L -0.05382 0.628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69942E-6 L -0.23212 0.565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28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всех домашних животных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main_395672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" y="980728"/>
            <a:ext cx="9143936" cy="59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070426"/>
            <a:ext cx="2088232" cy="144016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863247"/>
            <a:ext cx="2448272" cy="185451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1070426"/>
            <a:ext cx="2016224" cy="178251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1237928"/>
            <a:ext cx="1224136" cy="1584176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3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32674 0.58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-0.03403 L -0.03941 0.537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757 0.45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73628 0.52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3" y="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всех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диких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животных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Admin\Desktop\depositphotos_90617450-amazing-forest-gl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" y="1210072"/>
            <a:ext cx="9144000" cy="566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60232" y="1531642"/>
            <a:ext cx="1656184" cy="1189449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1520135"/>
            <a:ext cx="1224136" cy="144016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1442290"/>
            <a:ext cx="1656184" cy="1368152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210072"/>
            <a:ext cx="2123728" cy="1944216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0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42135 0.4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32691 0.442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всех диких животных</a:t>
            </a:r>
            <a:endParaRPr lang="ru-RU" dirty="0"/>
          </a:p>
        </p:txBody>
      </p:sp>
      <p:pic>
        <p:nvPicPr>
          <p:cNvPr id="4" name="Picture 3" descr="B:\Ирочка\Изображения\для презентации\600px\big_farm_tablet_1024xшш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-108520" y="1377960"/>
            <a:ext cx="9311119" cy="548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2840" y="1628800"/>
            <a:ext cx="1554863" cy="108012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1628800"/>
            <a:ext cx="1440160" cy="1525635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73457" y="1430778"/>
            <a:ext cx="1800200" cy="1476164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1430778"/>
            <a:ext cx="1944216" cy="1284071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5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34879 0.56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2 0.02986 L 0.34271 0.575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stock-vector-the-illustration-shows-the-countrified-house-and-yard-2811626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48680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Молодцы!!!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69570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47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Выберите всех домашних животных </vt:lpstr>
      <vt:lpstr>Выберите всех диких животных </vt:lpstr>
      <vt:lpstr>Выберите всех диких животных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2017-11-03T09:03:14Z</dcterms:created>
  <dcterms:modified xsi:type="dcterms:W3CDTF">2017-11-03T12:34:52Z</dcterms:modified>
</cp:coreProperties>
</file>