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3"/>
  </p:notesMasterIdLst>
  <p:sldIdLst>
    <p:sldId id="289" r:id="rId2"/>
    <p:sldId id="298" r:id="rId3"/>
    <p:sldId id="299" r:id="rId4"/>
    <p:sldId id="304" r:id="rId5"/>
    <p:sldId id="297" r:id="rId6"/>
    <p:sldId id="303" r:id="rId7"/>
    <p:sldId id="293" r:id="rId8"/>
    <p:sldId id="288" r:id="rId9"/>
    <p:sldId id="294" r:id="rId10"/>
    <p:sldId id="296" r:id="rId11"/>
    <p:sldId id="302" r:id="rId12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CC3399"/>
    <a:srgbClr val="CFED3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877" autoAdjust="0"/>
    <p:restoredTop sz="94714" autoAdjust="0"/>
  </p:normalViewPr>
  <p:slideViewPr>
    <p:cSldViewPr>
      <p:cViewPr>
        <p:scale>
          <a:sx n="65" d="100"/>
          <a:sy n="65" d="100"/>
        </p:scale>
        <p:origin x="-486" y="4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C689E-A273-426B-81F0-F2956033CB77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5A67D-D9AF-48B7-AF4D-BFDEC3CE3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5A67D-D9AF-48B7-AF4D-BFDEC3CE3E4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5A67D-D9AF-48B7-AF4D-BFDEC3CE3E4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77850" y="1371600"/>
            <a:ext cx="8505952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77850" y="3228536"/>
            <a:ext cx="8509254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914401"/>
            <a:ext cx="222885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914401"/>
            <a:ext cx="652145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548" y="1316736"/>
            <a:ext cx="84201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4548" y="2704664"/>
            <a:ext cx="84201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855248"/>
            <a:ext cx="4376870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2111" y="1859758"/>
            <a:ext cx="4378590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95300" y="2514600"/>
            <a:ext cx="437687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514600"/>
            <a:ext cx="437859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9795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950" y="514352"/>
            <a:ext cx="29718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42950" y="1676400"/>
            <a:ext cx="29718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872971" y="1676400"/>
            <a:ext cx="5537729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429566" y="1108077"/>
            <a:ext cx="569595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671145" y="5359769"/>
            <a:ext cx="168402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400" y="1176997"/>
            <a:ext cx="2397252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0400" y="2828785"/>
            <a:ext cx="239395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50300" y="6356351"/>
            <a:ext cx="6604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776276" y="1199517"/>
            <a:ext cx="500253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0319" y="5816600"/>
            <a:ext cx="992663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746625" y="6219826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0319" y="-7144"/>
            <a:ext cx="992663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746625" y="-7143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95300" y="1935480"/>
            <a:ext cx="89154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889250" y="6356351"/>
            <a:ext cx="36322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585200" y="6356351"/>
            <a:ext cx="8255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0602" y="202408"/>
            <a:ext cx="9945594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endParaRPr lang="ru-RU" dirty="0">
              <a:ln w="76200">
                <a:solidFill>
                  <a:schemeClr val="accent6">
                    <a:lumMod val="50000"/>
                  </a:schemeClr>
                </a:solidFill>
              </a:ln>
            </a:endParaRPr>
          </a:p>
        </p:txBody>
      </p:sp>
      <p:pic>
        <p:nvPicPr>
          <p:cNvPr id="1026" name="Picture 2" descr="C:\Users\Марина\Desktop\Мои документы\САМОЕ ВАЖНОЕ!\4. ОБЛАСТНОЙ ЭТАП\0a8dbb93ff8d86ae27375d776b66495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54" y="104572"/>
            <a:ext cx="9550869" cy="6610576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J:\КАРТИНКИ\Осень\vegetabl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25" y="0"/>
            <a:ext cx="9979121" cy="6858000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6858000"/>
          </a:xfrm>
          <a:solidFill>
            <a:srgbClr val="FFCCFF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5123" name="Picture 3" descr="C:\Users\Марина\Desktop\Мои документы\САМОЕ ВАЖНОЕ!\4. ОБЛАСТНОЙ ЭТАП\56865161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2105" y="1"/>
            <a:ext cx="7849985" cy="6822608"/>
          </a:xfrm>
          <a:prstGeom prst="roundRect">
            <a:avLst/>
          </a:prstGeom>
          <a:noFill/>
          <a:ln w="76200">
            <a:solidFill>
              <a:srgbClr val="CC3399"/>
            </a:solidFill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167050" y="6857998"/>
            <a:ext cx="624365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68580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Марина\Desktop\Мои документы\САМОЕ ВАЖНОЕ!\4. ОБЛАСТНОЙ ЭТАП\103239166_large_d3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54" y="142852"/>
            <a:ext cx="9572692" cy="6572296"/>
          </a:xfrm>
          <a:prstGeom prst="roundRect">
            <a:avLst/>
          </a:prstGeom>
          <a:noFill/>
          <a:ln w="76200">
            <a:solidFill>
              <a:schemeClr val="tx1">
                <a:lumMod val="65000"/>
                <a:lumOff val="3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1523999" y="-1524001"/>
            <a:ext cx="6858001" cy="990600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0"/>
            <a:ext cx="99060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8" name="Picture 2" descr="C:\Users\Марина\Desktop\Мои документы\САМОЕ ВАЖНОЕ!\4. ОБЛАСТНОЙ ЭТАП\294584049377590400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6858000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G:\снегири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24438" cy="3295097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1028" name="Picture 4" descr="G:\синиц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5876" y="3531844"/>
            <a:ext cx="4810124" cy="3326155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1029" name="Picture 5" descr="G:\воробе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00438"/>
            <a:ext cx="4898570" cy="3357562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</p:pic>
      <p:pic>
        <p:nvPicPr>
          <p:cNvPr id="1030" name="Picture 6" descr="G:\Клёст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38752" y="-1"/>
            <a:ext cx="4667248" cy="3331061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J:\КАРТИНКИ\Осень\im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871"/>
            <a:ext cx="9946228" cy="6867871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6858000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C:\Users\Марина\Desktop\Мои документы\САМОЕ ВАЖНОЕ!\4. ОБЛАСТНОЙ ЭТАП\63964464_fall_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55" y="254035"/>
            <a:ext cx="9607872" cy="643754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J:\КАРТИНКИ\Осень\1362456875_www.radionetplus.ru-1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6866"/>
            <a:ext cx="9905999" cy="680113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6858000"/>
          </a:xfrm>
          <a:solidFill>
            <a:srgbClr val="FFC000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7167578" y="4000504"/>
            <a:ext cx="2243122" cy="23240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J:\КАРТИНКИ\Осень\1194774205_best_ph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7532633" cy="5214949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1027" name="Picture 3" descr="F:\4474701-b8fd1cd86595b8b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0256" y="2643182"/>
            <a:ext cx="4517740" cy="4972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6858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J:\КАРТИНКИ\Осень\78891184_large_p366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38752" cy="5286388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2051" name="Picture 3" descr="J:\КАРТИНКИ\Осень\93520866_dekor_iz_osennih_list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61" y="2357430"/>
            <a:ext cx="5429239" cy="4500571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1112</TotalTime>
  <Words>2</Words>
  <Application>Microsoft Office PowerPoint</Application>
  <PresentationFormat>Лист A4 (210x297 мм)</PresentationFormat>
  <Paragraphs>2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Никита</dc:creator>
  <cp:lastModifiedBy>Admin</cp:lastModifiedBy>
  <cp:revision>130</cp:revision>
  <dcterms:created xsi:type="dcterms:W3CDTF">2011-10-25T17:20:22Z</dcterms:created>
  <dcterms:modified xsi:type="dcterms:W3CDTF">2014-10-17T11:27:42Z</dcterms:modified>
</cp:coreProperties>
</file>