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для абрамовой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412777"/>
            <a:ext cx="6406480" cy="218767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Примеры до 10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284984"/>
            <a:ext cx="4752528" cy="18002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Составила: </a:t>
            </a:r>
            <a:r>
              <a:rPr lang="ru-RU" dirty="0" err="1" smtClean="0">
                <a:solidFill>
                  <a:schemeClr val="tx1"/>
                </a:solidFill>
              </a:rPr>
              <a:t>Ахтерякова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Светлана Олеговна</a:t>
            </a:r>
          </a:p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начальных классов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Светлана\Desktop\для абрамовой\anime-multyashki-27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17445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1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5 -0.02107 L 0.01961 0.37477 C 0.0059 0.46203 -0.0382 0.53588 -0.09775 0.58078 C -0.1665 0.63217 -0.23368 0.64166 -0.2974 0.61319 L -0.58976 0.49143 " pathEditMode="relative" rAng="9038523" ptsTypes="F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3" y="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ветлана\Desktop\для абрамовой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Помоги Микки Маусу</a:t>
            </a:r>
            <a:br>
              <a:rPr lang="ru-RU" dirty="0" smtClean="0"/>
            </a:br>
            <a:r>
              <a:rPr lang="ru-RU" dirty="0"/>
              <a:t>Р</a:t>
            </a:r>
            <a:r>
              <a:rPr lang="ru-RU" dirty="0" smtClean="0"/>
              <a:t>еши круговые примеры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72816"/>
            <a:ext cx="7427168" cy="43533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2+1                         </a:t>
            </a:r>
            <a:r>
              <a:rPr lang="ru-RU" dirty="0"/>
              <a:t>3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4-2                                   6                         3+5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2                     8-2                        8           </a:t>
            </a:r>
            <a:endParaRPr lang="ru-RU" dirty="0"/>
          </a:p>
        </p:txBody>
      </p:sp>
      <p:pic>
        <p:nvPicPr>
          <p:cNvPr id="2052" name="Picture 4" descr="C:\Users\Светлана\Desktop\для абрамовой\56485362_982cb8436ba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748883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етлана\Desktop\для абрамовой\mult%20(1863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8" y="1993404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1187624" y="3284984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123728" y="2276872"/>
            <a:ext cx="1008112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19872" y="1993404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940152" y="2276872"/>
            <a:ext cx="864096" cy="859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948264" y="3429000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716016" y="4365104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355976" y="3429000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0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44444E-6 4.81481E-6 C 0.01077 -0.00162 0.01493 -0.00162 0.02327 -0.0088 C 0.02934 -0.0081 0.03559 -0.0081 0.04167 -0.00671 C 0.05035 -0.00463 0.05955 0.00162 0.06823 0.0044 C 0.06927 0.00602 0.07032 0.00764 0.07153 0.00903 C 0.07309 0.01065 0.07518 0.01157 0.07657 0.01343 C 0.08264 0.0213 0.08542 0.03218 0.09167 0.04005 C 0.09271 0.0618 0.09323 0.07824 0.09827 0.09792 C 0.09966 0.18009 0.09723 0.16921 0.1033 0.21551 C 0.10382 0.23565 0.10348 0.25579 0.10486 0.27569 C 0.10608 0.29468 0.11667 0.29305 0.1283 0.2956 C 0.13334 0.3 0.1375 0.30208 0.14323 0.3044 C 0.16684 0.30208 0.18282 0.2963 0.20486 0.2868 C 0.21025 0.27963 0.21563 0.27546 0.21997 0.26667 C 0.21858 0.20231 0.21893 0.13773 0.21667 0.07338 C 0.21598 0.05764 0.21337 0.03218 0.2066 0.01782 C 0.20104 -0.00903 0.2033 0.0037 0.2033 -0.05116 C 0.2033 -0.07708 0.20365 -0.10301 0.20486 -0.12894 C 0.20504 -0.13125 0.20538 -0.1338 0.2066 -0.13542 C 0.21181 -0.14213 0.22639 -0.14792 0.23334 -0.15324 C 0.23646 -0.15556 0.2382 -0.16134 0.24167 -0.16227 C 0.24861 -0.16412 0.25608 -0.16366 0.2632 -0.16435 C 0.27691 -0.16829 0.28976 -0.17315 0.3033 -0.17778 C 0.31424 -0.18889 0.30955 -0.18657 0.32986 -0.18657 C 0.40313 -0.18657 0.47657 -0.18519 0.55 -0.18449 C 0.55087 -0.18287 0.55174 -0.18079 0.55313 -0.17986 C 0.55538 -0.17847 0.55816 -0.17963 0.5599 -0.17778 C 0.56181 -0.1757 0.56181 -0.17153 0.5632 -0.16875 C 0.56407 -0.1669 0.56545 -0.16574 0.5665 -0.16435 C 0.57032 -0.14815 0.5783 -0.13472 0.58143 -0.11782 C 0.58959 -0.07755 0.59323 -0.02407 0.6132 0.00903 C 0.61667 0.02222 0.61841 0.01111 0.62153 0.02454 C 0.62309 0.0419 0.62587 0.05463 0.62986 0.07106 C 0.63038 0.07338 0.63334 0.07222 0.6349 0.07338 C 0.65226 0.08611 0.63854 0.07917 0.65 0.08449 C 0.65591 0.09074 0.65973 0.09722 0.66667 0.1 C 0.67431 0.10694 0.68316 0.10949 0.69167 0.11343 C 0.70382 0.11273 0.71615 0.1125 0.7283 0.11111 C 0.73004 0.11088 0.73229 0.11088 0.73334 0.10903 C 0.73542 0.10509 0.7349 0.09977 0.73663 0.0956 C 0.74184 0.0831 0.75278 0.07222 0.76163 0.06458 C 0.76216 0.06227 0.76233 0.05995 0.7632 0.05787 C 0.76528 0.05347 0.77014 0.0537 0.76493 0.04676 C 0.76372 0.04514 0.76163 0.04514 0.7599 0.04444 C 0.75365 0.03611 0.75469 0.03171 0.75 0.02222 C 0.74584 0.00139 0.73872 0.00208 0.725 -0.0044 C 0.71875 -0.01227 0.70834 -0.0125 0.7 -0.01551 C 0.67969 -0.01412 0.67066 -0.01898 0.6566 -0.00671 C 0.65608 -0.0044 0.65573 -0.00208 0.65486 4.81481E-6 C 0.654 0.00231 0.65243 0.00417 0.65157 0.00671 C 0.64514 0.02639 0.64132 0.04861 0.63663 0.06898 C 0.63559 0.11643 0.63542 0.16389 0.63334 0.21111 C 0.63316 0.21528 0.62813 0.23449 0.625 0.23773 C 0.62361 0.23912 0.62153 0.23889 0.61997 0.24005 C 0.61823 0.2412 0.61632 0.24282 0.61476 0.24444 C 0.60591 0.2544 0.59306 0.25764 0.58143 0.26227 C 0.56407 0.26921 0.55 0.27963 0.5316 0.28218 C 0.52118 0.28704 0.51042 0.29074 0.5 0.2956 C 0.45573 0.35162 0.3849 0.3037 0.3316 0.2868 C 0.32917 0.2618 0.32344 0.23889 0.32153 0.21343 C 0.32205 0.19861 0.32118 0.18356 0.32327 0.16898 C 0.32379 0.16505 0.34236 0.15995 0.34323 0.15995 C 0.37604 0.15856 0.40886 0.15856 0.44167 0.15787 C 0.44219 0.15555 0.44236 0.15324 0.44323 0.15116 C 0.44393 0.14884 0.44584 0.14699 0.44653 0.14444 C 0.44723 0.1419 0.44983 0.12176 0.44983 0.12014 C 0.44879 0.10694 0.45122 0.09537 0.44167 0.0912 C 0.43212 0.0831 0.44011 0.09167 0.43334 0.07778 C 0.43247 0.07593 0.43091 0.075 0.42986 0.07338 C 0.42865 0.0713 0.42761 0.06898 0.42657 0.06667 C 0.42518 0.05671 0.42223 0.04954 0.41997 0.04005 C 0.41788 0.00208 0.42084 0.01736 0.41493 -0.00671 C 0.41268 -0.01597 0.40087 -0.01736 0.39479 -0.01991 C 0.39167 -0.0213 0.3849 -0.02431 0.3849 -0.02431 C 0.3849 -0.0206 0.3849 -0.0169 0.3849 -0.0132 L 0.39827 -0.03102 " pathEditMode="relative" ptsTypes="ffffffffffffffffffffffffffffffffffffffffffffffffffffffffffffffffffffffffffAA">
                                      <p:cBhvr>
                                        <p:cTn id="10" dur="4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ветлана\Desktop\для абрамовой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Помоги животным попасть в теремок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7-3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6+4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8-2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10-5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35" y="1268760"/>
            <a:ext cx="12985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30" y="2964160"/>
            <a:ext cx="12382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95" y="4299247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Users\Светлана\Desktop\для абрамовой\000001_10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19" y="2060921"/>
            <a:ext cx="3275781" cy="314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248">
            <a:off x="2632760" y="4869159"/>
            <a:ext cx="828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54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2.59259E-6 L -0.40816 0.2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38889E-6 -2.96296E-6 L -0.4882 0.010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434 0.01551 C -0.04219 0.01412 -0.07986 0.0132 -0.11771 0.01111 C -0.12517 0.01065 -0.12188 0.00579 -0.12778 -3.7037E-6 C -0.1342 -0.00648 -0.14965 -0.01203 -0.15764 -0.01551 C -0.16198 -0.02129 -0.16441 -0.02662 -0.16945 -0.03125 C -0.17413 -0.04051 -0.17674 -0.04884 -0.18108 -0.05787 C -0.18542 -0.07662 -0.17917 -0.0537 -0.18611 -0.06898 C -0.19306 -0.08402 -0.18212 -0.06828 -0.19097 -0.08009 L -0.16771 -0.07777 C -0.16441 -0.07338 -0.16094 -0.06898 -0.15764 -0.06458 C -0.15712 -0.06389 -0.14497 -0.05926 -0.14271 -0.05787 L -0.15764 -0.03125 " pathEditMode="relative" rAng="0" ptsTypes="fffffffAffAA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139 0.08055 L 0.00139 -0.169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ветлана\Desktop\для абрамовой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32656"/>
            <a:ext cx="728315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43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Примеры до 10</vt:lpstr>
      <vt:lpstr>Помоги Микки Маусу Реши круговые примеры</vt:lpstr>
      <vt:lpstr>Помоги животным попасть в теремок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числа  до 10</dc:title>
  <dc:creator>Светлана</dc:creator>
  <cp:lastModifiedBy>Светлана</cp:lastModifiedBy>
  <cp:revision>9</cp:revision>
  <dcterms:created xsi:type="dcterms:W3CDTF">2017-10-29T11:42:47Z</dcterms:created>
  <dcterms:modified xsi:type="dcterms:W3CDTF">2017-10-29T15:47:02Z</dcterms:modified>
</cp:coreProperties>
</file>