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7" autoAdjust="0"/>
    <p:restoredTop sz="94604" autoAdjust="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qsllcSQSl7I" TargetMode="External"/><Relationship Id="rId13" Type="http://schemas.openxmlformats.org/officeDocument/2006/relationships/hyperlink" Target="https://www.youtube.com/watch?v=rMGRxPSr9yM" TargetMode="External"/><Relationship Id="rId18" Type="http://schemas.openxmlformats.org/officeDocument/2006/relationships/image" Target="../media/image8.jpeg"/><Relationship Id="rId3" Type="http://schemas.openxmlformats.org/officeDocument/2006/relationships/hyperlink" Target="https://www.youtube.com/watch?v=FKJnIyMug_Y" TargetMode="External"/><Relationship Id="rId7" Type="http://schemas.openxmlformats.org/officeDocument/2006/relationships/hyperlink" Target="https://www.youtube.com/watch?v=I5vSCY4-bR4" TargetMode="External"/><Relationship Id="rId12" Type="http://schemas.openxmlformats.org/officeDocument/2006/relationships/image" Target="../media/image3.jpeg"/><Relationship Id="rId17" Type="http://schemas.openxmlformats.org/officeDocument/2006/relationships/image" Target="../media/image7.jpeg"/><Relationship Id="rId2" Type="http://schemas.openxmlformats.org/officeDocument/2006/relationships/hyperlink" Target="https://www.youtube.com/watch?v=qdDKdekqE44" TargetMode="External"/><Relationship Id="rId16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S7iN3bkLm_k" TargetMode="External"/><Relationship Id="rId11" Type="http://schemas.openxmlformats.org/officeDocument/2006/relationships/image" Target="../media/image2.jpeg"/><Relationship Id="rId5" Type="http://schemas.openxmlformats.org/officeDocument/2006/relationships/hyperlink" Target="https://www.youtube.com/watch?time_continue=442&amp;v=rMGRxPSr9yM" TargetMode="External"/><Relationship Id="rId15" Type="http://schemas.openxmlformats.org/officeDocument/2006/relationships/image" Target="../media/image5.jpeg"/><Relationship Id="rId10" Type="http://schemas.openxmlformats.org/officeDocument/2006/relationships/image" Target="../media/image1.jpeg"/><Relationship Id="rId4" Type="http://schemas.openxmlformats.org/officeDocument/2006/relationships/hyperlink" Target="https://www.youtube.com/watch?time_continue=159&amp;v=ONB9StkIRB4" TargetMode="External"/><Relationship Id="rId9" Type="http://schemas.openxmlformats.org/officeDocument/2006/relationships/hyperlink" Target="https://www.youtube.com/watch?v=_Yo2tGC9Kbc" TargetMode="External"/><Relationship Id="rId1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Интегративная презентация</a:t>
            </a:r>
            <a:br>
              <a:rPr lang="ru-RU" sz="3200" dirty="0" smtClean="0"/>
            </a:br>
            <a:r>
              <a:rPr lang="ru-RU" sz="3200" dirty="0" smtClean="0"/>
              <a:t>«Развивающие мультфильмы для детей»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indent="0" algn="just">
              <a:buNone/>
            </a:pPr>
            <a:r>
              <a:rPr lang="ru-RU" dirty="0" smtClean="0"/>
              <a:t>Если </a:t>
            </a:r>
            <a:r>
              <a:rPr lang="ru-RU" dirty="0" smtClean="0"/>
              <a:t>вы заняты домашней работой, а ваше любимое чадо следует за вами по пятам и не находит себе интересного занятия, то можно предложить </a:t>
            </a:r>
            <a:r>
              <a:rPr lang="ru-RU" dirty="0" smtClean="0"/>
              <a:t>ребёнку посмотреть мультфильмы, которые не только интересны для вашего малыша, но и принесут определенную пользу. В данной презентации подобраны такие обучающие мультфильмы которые помогут  закрепить как математические представления ребенка: знание геометрических фигур, счета, так и помогут освоить  азы обучения грамоте, знание правил дорожного движения и многое другое! Однако помните: просмотр должен занимать непродолжительное время (не более 15 мин.). И, конечно же, ни что не сможет заменить живого общения ребенка с вами!</a:t>
            </a:r>
          </a:p>
          <a:p>
            <a:pPr indent="0" algn="just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>
            <a:hlinkClick r:id="rId2"/>
          </p:cNvPr>
          <p:cNvSpPr/>
          <p:nvPr/>
        </p:nvSpPr>
        <p:spPr>
          <a:xfrm>
            <a:off x="357158" y="285728"/>
            <a:ext cx="2428892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rId3"/>
          </p:cNvPr>
          <p:cNvSpPr/>
          <p:nvPr/>
        </p:nvSpPr>
        <p:spPr>
          <a:xfrm>
            <a:off x="3286116" y="285728"/>
            <a:ext cx="2428892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hlinkClick r:id="rId4"/>
          </p:cNvPr>
          <p:cNvSpPr/>
          <p:nvPr/>
        </p:nvSpPr>
        <p:spPr>
          <a:xfrm>
            <a:off x="6215074" y="285728"/>
            <a:ext cx="2428892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5"/>
          </p:cNvPr>
          <p:cNvSpPr/>
          <p:nvPr/>
        </p:nvSpPr>
        <p:spPr>
          <a:xfrm>
            <a:off x="357158" y="2500306"/>
            <a:ext cx="2428892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57488" y="2143116"/>
            <a:ext cx="3286148" cy="2500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РАЗВИВАЮЩИЕ МУЛЬТФИЛЬМЫ ДЛЯ ДЕТЕЙ</a:t>
            </a:r>
            <a:endParaRPr lang="ru-RU" dirty="0"/>
          </a:p>
        </p:txBody>
      </p:sp>
      <p:sp>
        <p:nvSpPr>
          <p:cNvPr id="13" name="Прямоугольник 12">
            <a:hlinkClick r:id="rId6"/>
          </p:cNvPr>
          <p:cNvSpPr/>
          <p:nvPr/>
        </p:nvSpPr>
        <p:spPr>
          <a:xfrm>
            <a:off x="6215074" y="2500306"/>
            <a:ext cx="2428892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7"/>
          </p:cNvPr>
          <p:cNvSpPr/>
          <p:nvPr/>
        </p:nvSpPr>
        <p:spPr>
          <a:xfrm>
            <a:off x="357158" y="4786322"/>
            <a:ext cx="2428892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8"/>
          </p:cNvPr>
          <p:cNvSpPr/>
          <p:nvPr/>
        </p:nvSpPr>
        <p:spPr>
          <a:xfrm>
            <a:off x="3286116" y="4786322"/>
            <a:ext cx="2428892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hlinkClick r:id="rId9"/>
          </p:cNvPr>
          <p:cNvSpPr/>
          <p:nvPr/>
        </p:nvSpPr>
        <p:spPr>
          <a:xfrm>
            <a:off x="6215074" y="4786322"/>
            <a:ext cx="2428892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настраиваемая 17">
            <a:hlinkClick r:id="" action="ppaction://hlinkshowjump?jump=endshow" highlightClick="1"/>
          </p:cNvPr>
          <p:cNvSpPr/>
          <p:nvPr/>
        </p:nvSpPr>
        <p:spPr>
          <a:xfrm>
            <a:off x="8786842" y="0"/>
            <a:ext cx="357158" cy="285728"/>
          </a:xfrm>
          <a:prstGeom prst="actionButtonBlank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×</a:t>
            </a:r>
            <a:endParaRPr lang="ru-RU" dirty="0"/>
          </a:p>
        </p:txBody>
      </p:sp>
      <p:pic>
        <p:nvPicPr>
          <p:cNvPr id="20" name="Рисунок 19" descr="1007035099.jpg">
            <a:hlinkClick r:id="rId2"/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000100" y="357166"/>
            <a:ext cx="1018502" cy="1428760"/>
          </a:xfrm>
          <a:prstGeom prst="rect">
            <a:avLst/>
          </a:prstGeom>
        </p:spPr>
      </p:pic>
      <p:cxnSp>
        <p:nvCxnSpPr>
          <p:cNvPr id="25" name="Прямая соединительная линия 24"/>
          <p:cNvCxnSpPr/>
          <p:nvPr/>
        </p:nvCxnSpPr>
        <p:spPr>
          <a:xfrm rot="16200000" flipH="1">
            <a:off x="2607453" y="1893081"/>
            <a:ext cx="857258" cy="64294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endCxn id="12" idx="1"/>
          </p:cNvCxnSpPr>
          <p:nvPr/>
        </p:nvCxnSpPr>
        <p:spPr>
          <a:xfrm>
            <a:off x="2643174" y="3286124"/>
            <a:ext cx="214314" cy="10715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 flipH="1" flipV="1">
            <a:off x="2643174" y="4071942"/>
            <a:ext cx="857256" cy="5715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endCxn id="12" idx="0"/>
          </p:cNvCxnSpPr>
          <p:nvPr/>
        </p:nvCxnSpPr>
        <p:spPr>
          <a:xfrm rot="5400000">
            <a:off x="4357688" y="2000238"/>
            <a:ext cx="285752" cy="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5572132" y="1928802"/>
            <a:ext cx="714380" cy="5715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5572132" y="3286124"/>
            <a:ext cx="64294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6200000" flipV="1">
            <a:off x="5500694" y="4143380"/>
            <a:ext cx="857256" cy="5715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4107654" y="4464850"/>
            <a:ext cx="928694" cy="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Рисунок 50" descr="1492861.jpg">
            <a:hlinkClick r:id="rId3"/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000496" y="357166"/>
            <a:ext cx="1021637" cy="1461622"/>
          </a:xfrm>
          <a:prstGeom prst="rect">
            <a:avLst/>
          </a:prstGeom>
        </p:spPr>
      </p:pic>
      <p:pic>
        <p:nvPicPr>
          <p:cNvPr id="52" name="Рисунок 51" descr="pic.jpg">
            <a:hlinkClick r:id="rId4"/>
          </p:cNvPr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286512" y="285727"/>
            <a:ext cx="2357454" cy="1547061"/>
          </a:xfrm>
          <a:prstGeom prst="rect">
            <a:avLst/>
          </a:prstGeom>
        </p:spPr>
      </p:pic>
      <p:pic>
        <p:nvPicPr>
          <p:cNvPr id="1026" name="Picture 2" descr="C:\Users\vip\Desktop\153593_azbuka-dlya-malyshei-video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28596" y="2643182"/>
            <a:ext cx="2286016" cy="1285884"/>
          </a:xfrm>
          <a:prstGeom prst="rect">
            <a:avLst/>
          </a:prstGeom>
          <a:noFill/>
        </p:spPr>
      </p:pic>
      <p:pic>
        <p:nvPicPr>
          <p:cNvPr id="1027" name="Picture 3" descr="C:\Users\vip\Desktop\I5vSCY4-bR4.jpg">
            <a:hlinkClick r:id="rId7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42910" y="4857760"/>
            <a:ext cx="1857388" cy="1393041"/>
          </a:xfrm>
          <a:prstGeom prst="rect">
            <a:avLst/>
          </a:prstGeom>
          <a:noFill/>
        </p:spPr>
      </p:pic>
      <p:pic>
        <p:nvPicPr>
          <p:cNvPr id="1028" name="Picture 4" descr="C:\Users\vip\Desktop\pic (1).jpg">
            <a:hlinkClick r:id="rId8"/>
          </p:cNvPr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3571884" y="4857760"/>
            <a:ext cx="1928810" cy="1446608"/>
          </a:xfrm>
          <a:prstGeom prst="rect">
            <a:avLst/>
          </a:prstGeom>
          <a:noFill/>
        </p:spPr>
      </p:pic>
      <p:pic>
        <p:nvPicPr>
          <p:cNvPr id="1029" name="Picture 5" descr="C:\Users\vip\Desktop\getImage.jpg">
            <a:hlinkClick r:id="rId9"/>
          </p:cNvPr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6286536" y="4929211"/>
            <a:ext cx="2285992" cy="1285871"/>
          </a:xfrm>
          <a:prstGeom prst="rect">
            <a:avLst/>
          </a:prstGeom>
          <a:noFill/>
        </p:spPr>
      </p:pic>
      <p:pic>
        <p:nvPicPr>
          <p:cNvPr id="1030" name="Picture 6" descr="C:\Users\vip\Desktop\S7iN3bkLm_k.jpg">
            <a:hlinkClick r:id="rId6"/>
          </p:cNvPr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6429388" y="2500306"/>
            <a:ext cx="2000248" cy="15001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117</Words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Интегративная презентация «Развивающие мультфильмы для детей» 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vip</dc:creator>
  <cp:lastModifiedBy>vip</cp:lastModifiedBy>
  <cp:revision>11</cp:revision>
  <dcterms:created xsi:type="dcterms:W3CDTF">2017-03-28T18:36:43Z</dcterms:created>
  <dcterms:modified xsi:type="dcterms:W3CDTF">2017-04-04T19:24:57Z</dcterms:modified>
</cp:coreProperties>
</file>