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7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62B8FF-D10E-41E9-8B4D-9806196CC2F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FC6CF4-DCD2-4A4C-9A1D-F8CAB560C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42918"/>
            <a:ext cx="740664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 Дидактическая игра для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детей среднего дошкольного возраста: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«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Распределим обязанности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286124"/>
            <a:ext cx="3624258" cy="285752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b="1" dirty="0" smtClean="0">
              <a:solidFill>
                <a:srgbClr val="00FF00"/>
              </a:solidFill>
              <a:latin typeface="Monotype Corsiva" pitchFamily="66" charset="0"/>
            </a:endParaRPr>
          </a:p>
          <a:p>
            <a:pPr algn="r"/>
            <a:endParaRPr lang="ru-RU" sz="2800" b="1" dirty="0" smtClean="0">
              <a:solidFill>
                <a:srgbClr val="00FF00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smtClean="0">
                <a:solidFill>
                  <a:srgbClr val="00FF00"/>
                </a:solidFill>
                <a:latin typeface="Monotype Corsiva" pitchFamily="66" charset="0"/>
              </a:rPr>
              <a:t>Составила</a:t>
            </a:r>
            <a:r>
              <a:rPr lang="ru-RU" sz="2800" b="1" dirty="0" smtClean="0">
                <a:solidFill>
                  <a:srgbClr val="00FF00"/>
                </a:solidFill>
                <a:latin typeface="Monotype Corsiva" pitchFamily="66" charset="0"/>
              </a:rPr>
              <a:t>: Фролова Т.В.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Monotype Corsiva" pitchFamily="66" charset="0"/>
              </a:rPr>
              <a:t>Воспитатель                         детский сад «Пчёлка» ГБОУ СОШ  им. Кукушкина Н.Т. с.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Monotype Corsiva" pitchFamily="66" charset="0"/>
              </a:rPr>
              <a:t>Савруха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ar131984440445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071942"/>
            <a:ext cx="2000264" cy="190069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296325_092e8e84da6c3f84e291936d7d4f72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72" y="116632"/>
            <a:ext cx="7598045" cy="6633678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бушка с анимацие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28604"/>
            <a:ext cx="4490139" cy="5807898"/>
          </a:xfrm>
          <a:prstGeom prst="rect">
            <a:avLst/>
          </a:prstGeom>
        </p:spPr>
      </p:pic>
      <p:pic>
        <p:nvPicPr>
          <p:cNvPr id="5" name="Рисунок 4" descr="пирожки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00042"/>
            <a:ext cx="2666666" cy="1776190"/>
          </a:xfrm>
          <a:prstGeom prst="rect">
            <a:avLst/>
          </a:prstGeom>
        </p:spPr>
      </p:pic>
      <p:pic>
        <p:nvPicPr>
          <p:cNvPr id="6" name="Рисунок 5" descr="клуб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98" y="4509120"/>
            <a:ext cx="2081234" cy="2081234"/>
          </a:xfrm>
          <a:prstGeom prst="rect">
            <a:avLst/>
          </a:prstGeom>
        </p:spPr>
      </p:pic>
      <p:pic>
        <p:nvPicPr>
          <p:cNvPr id="7" name="Рисунок 6" descr="мя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571744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д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4357718" cy="4513351"/>
          </a:xfrm>
          <a:prstGeom prst="rect">
            <a:avLst/>
          </a:prstGeom>
        </p:spPr>
      </p:pic>
      <p:pic>
        <p:nvPicPr>
          <p:cNvPr id="5" name="Рисунок 4" descr="кни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7166"/>
            <a:ext cx="2581082" cy="2205030"/>
          </a:xfrm>
          <a:prstGeom prst="rect">
            <a:avLst/>
          </a:prstGeom>
        </p:spPr>
      </p:pic>
      <p:pic>
        <p:nvPicPr>
          <p:cNvPr id="6" name="Рисунок 5" descr="рыба и уд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209908"/>
            <a:ext cx="2428892" cy="2963248"/>
          </a:xfrm>
          <a:prstGeom prst="rect">
            <a:avLst/>
          </a:prstGeom>
        </p:spPr>
      </p:pic>
      <p:pic>
        <p:nvPicPr>
          <p:cNvPr id="7" name="Рисунок 6" descr="клуб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857736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_m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52"/>
            <a:ext cx="4725687" cy="407196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91" y="4278666"/>
            <a:ext cx="2257428" cy="2351488"/>
          </a:xfrm>
          <a:prstGeom prst="rect">
            <a:avLst/>
          </a:prstGeom>
        </p:spPr>
      </p:pic>
      <p:pic>
        <p:nvPicPr>
          <p:cNvPr id="1026" name="Picture 2" descr="http://orsha.doverie.by/d/441208/d/image_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500330" cy="2602936"/>
          </a:xfrm>
          <a:prstGeom prst="rect">
            <a:avLst/>
          </a:prstGeom>
          <a:noFill/>
        </p:spPr>
      </p:pic>
      <p:pic>
        <p:nvPicPr>
          <p:cNvPr id="1030" name="Picture 6" descr="http://www.online-menu.ru/wp-content/uploads/2009/04/mille-feuill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29132"/>
            <a:ext cx="3286148" cy="20505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66"/>
            <a:ext cx="4005211" cy="5429288"/>
          </a:xfrm>
          <a:prstGeom prst="rect">
            <a:avLst/>
          </a:prstGeom>
        </p:spPr>
      </p:pic>
      <p:pic>
        <p:nvPicPr>
          <p:cNvPr id="18434" name="Picture 2" descr="http://i.quto.ru/c533x400/4c6bc6cd437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3268193" cy="2452678"/>
          </a:xfrm>
          <a:prstGeom prst="rect">
            <a:avLst/>
          </a:prstGeom>
          <a:noFill/>
        </p:spPr>
      </p:pic>
      <p:pic>
        <p:nvPicPr>
          <p:cNvPr id="18436" name="Picture 4" descr="http://giftb2b.ru/system/pictures/101489/original/0000007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2"/>
            <a:ext cx="2857500" cy="2143125"/>
          </a:xfrm>
          <a:prstGeom prst="rect">
            <a:avLst/>
          </a:prstGeom>
          <a:noFill/>
        </p:spPr>
      </p:pic>
      <p:pic>
        <p:nvPicPr>
          <p:cNvPr id="18438" name="Picture 6" descr="http://images.unian.net/photos/2014_03/1394628123-93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714884"/>
            <a:ext cx="2500330" cy="19091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s.123rf.com/450wm/lenor/lenor1110/lenor111000462/11073981-%D0%91%D1%80%D0%B0%D1%82-%D0%B8-%D1%81%D0%B5%D1%81%D1%82%D1%80%D0%B0-%D0%BD%D0%B8%D1%87%D1%8C%D1%8F-%D0%BF%D0%B0%D0%BB%D1%8C%D1%87%D0%B8%D0%BA%D0%BE%D0%B2%D1%8B%D0%B5-%D0%BA%D1%80%D0%B0%D1%81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7694"/>
            <a:ext cx="3564000" cy="2376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9462" name="Picture 6" descr="http://f.doctor.kz/resized/news/013/367/prevdraka.jpg.322x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2" y="4286256"/>
            <a:ext cx="3197635" cy="2484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слушатель\Desktop\20110226-IMG_7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3" y="214290"/>
            <a:ext cx="3523432" cy="2196000"/>
          </a:xfrm>
          <a:prstGeom prst="ellipse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3dbd6a2fd9410cf4eec051c4cb410ef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14290"/>
            <a:ext cx="3403356" cy="2268000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285991"/>
            <a:ext cx="3934547" cy="2232000"/>
          </a:xfrm>
          <a:prstGeom prst="ellipse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1319844404459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74" y="428604"/>
            <a:ext cx="7264540" cy="5429288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  Дидактическая игра для детей среднего дошкольного возраста: «Распределим обязанности»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для детей среднего дошко Моя Семья</dc:title>
  <dc:creator>Андрей163</dc:creator>
  <cp:lastModifiedBy>user</cp:lastModifiedBy>
  <cp:revision>40</cp:revision>
  <dcterms:created xsi:type="dcterms:W3CDTF">2014-11-29T17:54:00Z</dcterms:created>
  <dcterms:modified xsi:type="dcterms:W3CDTF">2016-03-14T05:42:08Z</dcterms:modified>
</cp:coreProperties>
</file>