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84" r:id="rId4"/>
    <p:sldId id="263" r:id="rId5"/>
    <p:sldId id="301" r:id="rId6"/>
    <p:sldId id="262" r:id="rId7"/>
    <p:sldId id="264" r:id="rId8"/>
    <p:sldId id="285" r:id="rId9"/>
    <p:sldId id="286" r:id="rId10"/>
    <p:sldId id="289" r:id="rId11"/>
    <p:sldId id="288" r:id="rId12"/>
    <p:sldId id="290" r:id="rId13"/>
    <p:sldId id="265" r:id="rId14"/>
    <p:sldId id="291" r:id="rId15"/>
    <p:sldId id="292" r:id="rId16"/>
    <p:sldId id="293" r:id="rId17"/>
    <p:sldId id="294" r:id="rId18"/>
    <p:sldId id="296" r:id="rId19"/>
    <p:sldId id="298" r:id="rId20"/>
    <p:sldId id="299" r:id="rId21"/>
    <p:sldId id="302" r:id="rId22"/>
    <p:sldId id="300" r:id="rId23"/>
    <p:sldId id="30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5" autoAdjust="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CDC24-4756-490C-9B53-B82B62397F5C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32368-EBF9-4C5F-8445-4339B327B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32368-EBF9-4C5F-8445-4339B327BCEA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2.jpeg"/><Relationship Id="rId7" Type="http://schemas.openxmlformats.org/officeDocument/2006/relationships/image" Target="../media/image1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2.jpeg"/><Relationship Id="rId7" Type="http://schemas.openxmlformats.org/officeDocument/2006/relationships/image" Target="../media/image2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slide" Target="slide2.xml"/><Relationship Id="rId4" Type="http://schemas.openxmlformats.org/officeDocument/2006/relationships/image" Target="../media/image2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30718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 Маленький агроном»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Интерактивная игра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для сопровождения учебной деятельности 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по предмету сельхозтруд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rcRect r="5796" b="5262"/>
          <a:stretch>
            <a:fillRect/>
          </a:stretch>
        </p:blipFill>
        <p:spPr>
          <a:xfrm>
            <a:off x="6929454" y="4714884"/>
            <a:ext cx="1857388" cy="15716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Государственное  казенное образовательное учреждение для детей – сирот и детей, о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ставшихся без попечения родителей, 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специальная  (коррекционная) школа – интернат для детей–сирот и детей, оставшихся без попечения родителей,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ограниченными возможностями здоровья имени Акчурина А.З. с.  Камышла.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5929330"/>
            <a:ext cx="6643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автор мультимедийного дидактического пособия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«Маленький агроном» учитель технологии Фатхутдинова И.И.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3357562"/>
            <a:ext cx="7358114" cy="2308324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Штамбом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называют - нижнюю часть ствола между корневой шейкой и нижними ветвями дерева.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571480"/>
            <a:ext cx="7572428" cy="2246769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Какую часть плодового дерева называют  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штамб?</a:t>
            </a:r>
          </a:p>
          <a:p>
            <a:pPr algn="ctr"/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 думаю..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5286388"/>
            <a:ext cx="6715172" cy="1754326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— вертикальный корень; 2 — горизонтальные корни; 3 — корневая шейка; 4 — штамб; 5 — проводник; 6 — ветвь продолжения (верхняя часть проводника);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— основная скелетная ветвь;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— обрастающие ветви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357166"/>
            <a:ext cx="7715304" cy="923330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Назови части плодового дерева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Я думаю….</a:t>
            </a:r>
            <a:endParaRPr lang="ru-RU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00000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662" y="1285860"/>
            <a:ext cx="7000924" cy="39290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6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4286256"/>
            <a:ext cx="6429420" cy="1477328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Яблоня; Груша; Вишня; Слива.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857232"/>
            <a:ext cx="7786742" cy="2123658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Перечисли основные плодовые деревья в средней полосе нашей страны.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 думаю…</a:t>
            </a:r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43438" y="3571877"/>
            <a:ext cx="3357586" cy="2923877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1) Однолетние;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2) Многолетние;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3) Обрастающие</a:t>
            </a:r>
            <a:r>
              <a:rPr lang="ru-RU" sz="4000" dirty="0" smtClean="0"/>
              <a:t>.</a:t>
            </a:r>
            <a:endParaRPr lang="ru-RU" sz="4400" b="1" i="1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algn="ctr"/>
            <a:endParaRPr lang="ru-RU" sz="4000" b="1" i="1" dirty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357167"/>
            <a:ext cx="7643866" cy="2031325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Рассмотри рисунок и назови ветви куста черной смородины.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algn="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Я думаю …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3" descr="C:\Documents and Settings\Admin\Мои документы\Мои рисунки\img0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1714488"/>
            <a:ext cx="3500462" cy="40005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4572008"/>
            <a:ext cx="6357982" cy="1200329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Смородину размножают черенками и отводками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285729"/>
            <a:ext cx="7643866" cy="1446550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размножают чёрную смородину?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Объясни ответ </a:t>
            </a:r>
            <a:endParaRPr lang="ru-RU" sz="4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Рисунок 19" descr="Изображение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1928802"/>
            <a:ext cx="3286148" cy="22907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49" name="Рисунок 20" descr="Изображение 00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4" y="1928802"/>
            <a:ext cx="3643338" cy="22955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79529" y="90100"/>
            <a:ext cx="11849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962150"/>
            <a:ext cx="10695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40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5214950"/>
            <a:ext cx="6143668" cy="1077218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Правильная посадка черенков на картинке под буквой -Б)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285729"/>
            <a:ext cx="7143800" cy="3293209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Назовите правильную посадку черенков чёрной смородины?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Я думаю….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endParaRPr lang="ru-RU" sz="6000" dirty="0" smtClean="0">
              <a:latin typeface="Arial" pitchFamily="34" charset="0"/>
            </a:endParaRPr>
          </a:p>
          <a:p>
            <a:pPr algn="ctr"/>
            <a:endParaRPr lang="ru-RU" sz="4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0" descr="Изображение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2500306"/>
            <a:ext cx="2928958" cy="2286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5" name="Рисунок 6" descr="Изображение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2500306"/>
            <a:ext cx="3071834" cy="23574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914525"/>
            <a:ext cx="13003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371475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2066" y="3857629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4221088"/>
            <a:ext cx="6500858" cy="1938992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А)Высота куста1,5-2м;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Б)Ветви старше 4-6 лет начинают плохо расти и плодоносить;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Мелкие ветви черной смородины называют обрастающими.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357166"/>
            <a:ext cx="7786742" cy="4154984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Верны ли утверждения?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Высота куста черной смородины 4 м;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Ветви старше 6 лет хорошо плодоносят;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Мелкие ветви черной смородины называют обрастающими.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Я думаю …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914525"/>
            <a:ext cx="13003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385762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5214950"/>
            <a:ext cx="6286544" cy="1384995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Антракноз малины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Б)Мучнистая роса крыжовника;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285729"/>
            <a:ext cx="7572428" cy="3293209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 болезни ягодных кустарников. Указать с помощью букв, где: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-мучнистая роса крыжовника;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антракноз малины: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endParaRPr lang="ru-RU" sz="6000" dirty="0" smtClean="0">
              <a:latin typeface="Arial" pitchFamily="34" charset="0"/>
            </a:endParaRPr>
          </a:p>
          <a:p>
            <a:pPr algn="ctr"/>
            <a:endParaRPr lang="ru-RU" sz="4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914525"/>
            <a:ext cx="13003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385762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2226" name="Рисунок 9" descr="img0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2143116"/>
            <a:ext cx="3286148" cy="29527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2225" name="Рисунок 14" descr="img0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472" y="2143116"/>
            <a:ext cx="3000396" cy="30003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11849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6076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5786" y="228599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9190" y="2214554"/>
            <a:ext cx="582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28860" y="5214950"/>
            <a:ext cx="5286412" cy="1569660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№-2 ;№-4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Корнеплод - это видоизмененный корень, в котором накапливаются питательные вещества.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214290"/>
            <a:ext cx="7143800" cy="3908762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Рассмотри рисунки.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Какие овощи называются корнеплодами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 думаю….</a:t>
            </a: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endParaRPr lang="ru-RU" sz="6000" dirty="0" smtClean="0">
              <a:latin typeface="Arial" pitchFamily="34" charset="0"/>
            </a:endParaRPr>
          </a:p>
          <a:p>
            <a:pPr algn="ctr"/>
            <a:endParaRPr lang="ru-RU" sz="4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914525"/>
            <a:ext cx="13003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385762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0180" name="Рисунок 3" descr="img00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714620"/>
            <a:ext cx="2000264" cy="216218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0179" name="Рисунок 1" descr="img00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2" y="2714620"/>
            <a:ext cx="2071702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0178" name="Рисунок 2" descr="img00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78" y="2714620"/>
            <a:ext cx="2214578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0177" name="Рисунок 4" descr="img0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28860" y="2714620"/>
            <a:ext cx="1857388" cy="216218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1476375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3505200"/>
            <a:ext cx="2616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0" y="452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158" y="2786058"/>
            <a:ext cx="444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71736" y="2857496"/>
            <a:ext cx="444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500562" y="2786058"/>
            <a:ext cx="5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786578" y="2786058"/>
            <a:ext cx="528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5214950"/>
            <a:ext cx="6215106" cy="1384995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Капуста цветная; В) Капуста белокочанная; Г) Капуста кольраби; Д) Капуста брокколи.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285729"/>
            <a:ext cx="7143800" cy="3354765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Назови названия разновидностей капусты?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думаю…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914525"/>
            <a:ext cx="13003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385762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2" name="Рисунок 5" descr="кан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2500306"/>
            <a:ext cx="2071702" cy="25003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8131" name="Рисунок 6" descr="кап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0298" y="2500306"/>
            <a:ext cx="2071702" cy="24288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8130" name="Рисунок 8" descr="кас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7752" y="2500306"/>
            <a:ext cx="2000264" cy="24288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8129" name="Рисунок 9" descr="кат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43736" y="2500306"/>
            <a:ext cx="2000264" cy="24288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8" name="TextBox 17"/>
          <p:cNvSpPr txBox="1"/>
          <p:nvPr/>
        </p:nvSpPr>
        <p:spPr>
          <a:xfrm>
            <a:off x="214282" y="2571744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0298" y="2500306"/>
            <a:ext cx="61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6314" y="250030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2330" y="2500306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агетная рамка 2"/>
          <p:cNvSpPr/>
          <p:nvPr/>
        </p:nvSpPr>
        <p:spPr>
          <a:xfrm>
            <a:off x="214282" y="214290"/>
            <a:ext cx="2857488" cy="1042416"/>
          </a:xfrm>
          <a:prstGeom prst="bevel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 r="-100000" b="-10000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285720" y="1571612"/>
            <a:ext cx="2857488" cy="1042416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агетная рамка 4"/>
          <p:cNvSpPr/>
          <p:nvPr/>
        </p:nvSpPr>
        <p:spPr>
          <a:xfrm>
            <a:off x="214282" y="3000372"/>
            <a:ext cx="2857488" cy="1042416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214282" y="4572008"/>
            <a:ext cx="2857488" cy="1042416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00042"/>
            <a:ext cx="2428892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Корнеплоды</a:t>
            </a:r>
            <a:endParaRPr lang="ru-RU" sz="2800" b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chemeClr val="accent2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857364"/>
            <a:ext cx="257176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Плодовые деревья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3143248"/>
            <a:ext cx="2286016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Ягодные кустарники</a:t>
            </a:r>
            <a:endParaRPr lang="ru-RU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>
            <a:hlinkClick r:id="rId2" action="ppaction://hlinksldjump"/>
          </p:cNvPr>
          <p:cNvSpPr/>
          <p:nvPr/>
        </p:nvSpPr>
        <p:spPr>
          <a:xfrm>
            <a:off x="3357554" y="214290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10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9" name="Багетная рамка 18">
            <a:hlinkClick r:id="rId3" action="ppaction://hlinksldjump"/>
          </p:cNvPr>
          <p:cNvSpPr/>
          <p:nvPr/>
        </p:nvSpPr>
        <p:spPr>
          <a:xfrm>
            <a:off x="4500562" y="214290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2</a:t>
            </a:r>
            <a:r>
              <a:rPr lang="ru-RU" sz="2800" dirty="0" smtClean="0">
                <a:solidFill>
                  <a:schemeClr val="tx1"/>
                </a:solidFill>
              </a:rPr>
              <a:t>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0" name="Багетная рамка 19">
            <a:hlinkClick r:id="rId4" action="ppaction://hlinksldjump"/>
          </p:cNvPr>
          <p:cNvSpPr/>
          <p:nvPr/>
        </p:nvSpPr>
        <p:spPr>
          <a:xfrm>
            <a:off x="5643570" y="214290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30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1" name="Багетная рамка 20">
            <a:hlinkClick r:id="rId5" action="ppaction://hlinksldjump"/>
          </p:cNvPr>
          <p:cNvSpPr/>
          <p:nvPr/>
        </p:nvSpPr>
        <p:spPr>
          <a:xfrm>
            <a:off x="6786578" y="214290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40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Багетная рамка 21">
            <a:hlinkClick r:id="rId6" action="ppaction://hlinksldjump"/>
          </p:cNvPr>
          <p:cNvSpPr/>
          <p:nvPr/>
        </p:nvSpPr>
        <p:spPr>
          <a:xfrm>
            <a:off x="7929586" y="214290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50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Багетная рамка 22">
            <a:hlinkClick r:id="rId7" action="ppaction://hlinksldjump"/>
          </p:cNvPr>
          <p:cNvSpPr/>
          <p:nvPr/>
        </p:nvSpPr>
        <p:spPr>
          <a:xfrm>
            <a:off x="3357554" y="1571612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10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4" name="Багетная рамка 23">
            <a:hlinkClick r:id="rId8" action="ppaction://hlinksldjump"/>
          </p:cNvPr>
          <p:cNvSpPr/>
          <p:nvPr/>
        </p:nvSpPr>
        <p:spPr>
          <a:xfrm>
            <a:off x="4500562" y="1571612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2</a:t>
            </a:r>
            <a:r>
              <a:rPr lang="ru-RU" sz="2800" dirty="0" smtClean="0">
                <a:solidFill>
                  <a:schemeClr val="tx1"/>
                </a:solidFill>
              </a:rPr>
              <a:t>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5" name="Багетная рамка 24">
            <a:hlinkClick r:id="rId9" action="ppaction://hlinksldjump"/>
          </p:cNvPr>
          <p:cNvSpPr/>
          <p:nvPr/>
        </p:nvSpPr>
        <p:spPr>
          <a:xfrm>
            <a:off x="5715008" y="1571612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30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6" name="Багетная рамка 25">
            <a:hlinkClick r:id="rId10" action="ppaction://hlinksldjump"/>
          </p:cNvPr>
          <p:cNvSpPr/>
          <p:nvPr/>
        </p:nvSpPr>
        <p:spPr>
          <a:xfrm>
            <a:off x="6858016" y="1571612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40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7" name="Багетная рамка 26">
            <a:hlinkClick r:id="rId11" action="ppaction://hlinksldjump"/>
          </p:cNvPr>
          <p:cNvSpPr/>
          <p:nvPr/>
        </p:nvSpPr>
        <p:spPr>
          <a:xfrm>
            <a:off x="8001024" y="1571612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50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8" name="Багетная рамка 27">
            <a:hlinkClick r:id="rId12" action="ppaction://hlinksldjump"/>
          </p:cNvPr>
          <p:cNvSpPr/>
          <p:nvPr/>
        </p:nvSpPr>
        <p:spPr>
          <a:xfrm>
            <a:off x="3357554" y="3000372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10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9" name="Багетная рамка 28">
            <a:hlinkClick r:id="rId13" action="ppaction://hlinksldjump"/>
          </p:cNvPr>
          <p:cNvSpPr/>
          <p:nvPr/>
        </p:nvSpPr>
        <p:spPr>
          <a:xfrm>
            <a:off x="4500562" y="3000372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2</a:t>
            </a:r>
            <a:r>
              <a:rPr lang="ru-RU" sz="2800" dirty="0" smtClean="0">
                <a:solidFill>
                  <a:schemeClr val="tx1"/>
                </a:solidFill>
              </a:rPr>
              <a:t>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0" name="Багетная рамка 29">
            <a:hlinkClick r:id="rId14" action="ppaction://hlinksldjump"/>
          </p:cNvPr>
          <p:cNvSpPr/>
          <p:nvPr/>
        </p:nvSpPr>
        <p:spPr>
          <a:xfrm>
            <a:off x="5643570" y="3000372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30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1" name="Багетная рамка 30">
            <a:hlinkClick r:id="rId15" action="ppaction://hlinksldjump"/>
          </p:cNvPr>
          <p:cNvSpPr/>
          <p:nvPr/>
        </p:nvSpPr>
        <p:spPr>
          <a:xfrm>
            <a:off x="6786578" y="3000372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40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2" name="Багетная рамка 31">
            <a:hlinkClick r:id="rId16" action="ppaction://hlinksldjump"/>
          </p:cNvPr>
          <p:cNvSpPr/>
          <p:nvPr/>
        </p:nvSpPr>
        <p:spPr>
          <a:xfrm>
            <a:off x="7929586" y="3000372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50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4" name="Багетная рамка 33">
            <a:hlinkClick r:id="rId17" action="ppaction://hlinksldjump"/>
          </p:cNvPr>
          <p:cNvSpPr/>
          <p:nvPr/>
        </p:nvSpPr>
        <p:spPr>
          <a:xfrm>
            <a:off x="3357554" y="4572008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10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5" name="Багетная рамка 34">
            <a:hlinkClick r:id="rId18" action="ppaction://hlinksldjump"/>
          </p:cNvPr>
          <p:cNvSpPr/>
          <p:nvPr/>
        </p:nvSpPr>
        <p:spPr>
          <a:xfrm>
            <a:off x="4500562" y="4572008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2</a:t>
            </a:r>
            <a:r>
              <a:rPr lang="ru-RU" sz="2800" dirty="0" smtClean="0">
                <a:solidFill>
                  <a:schemeClr val="tx1"/>
                </a:solidFill>
              </a:rPr>
              <a:t>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6" name="Багетная рамка 35">
            <a:hlinkClick r:id="rId19" action="ppaction://hlinksldjump"/>
          </p:cNvPr>
          <p:cNvSpPr/>
          <p:nvPr/>
        </p:nvSpPr>
        <p:spPr>
          <a:xfrm>
            <a:off x="5715008" y="4572008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30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7" name="Багетная рамка 36">
            <a:hlinkClick r:id="rId20" action="ppaction://hlinksldjump"/>
          </p:cNvPr>
          <p:cNvSpPr/>
          <p:nvPr/>
        </p:nvSpPr>
        <p:spPr>
          <a:xfrm>
            <a:off x="6858016" y="4572008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40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8" name="Багетная рамка 37">
            <a:hlinkClick r:id="rId21" action="ppaction://hlinksldjump"/>
          </p:cNvPr>
          <p:cNvSpPr/>
          <p:nvPr/>
        </p:nvSpPr>
        <p:spPr>
          <a:xfrm>
            <a:off x="8001024" y="4572008"/>
            <a:ext cx="1000132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50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flipH="1">
            <a:off x="428596" y="4857760"/>
            <a:ext cx="235745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Зелёные овощи</a:t>
            </a:r>
          </a:p>
        </p:txBody>
      </p:sp>
      <p:sp>
        <p:nvSpPr>
          <p:cNvPr id="33" name="Багетная рамка 32">
            <a:hlinkClick r:id="" action="ppaction://hlinkshowjump?jump=lastslide"/>
          </p:cNvPr>
          <p:cNvSpPr/>
          <p:nvPr/>
        </p:nvSpPr>
        <p:spPr>
          <a:xfrm>
            <a:off x="3857620" y="5715016"/>
            <a:ext cx="2857520" cy="1000132"/>
          </a:xfrm>
          <a:prstGeom prst="beve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Оценка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0" name="Управляющая кнопка: настраиваемая 39">
            <a:hlinkClick r:id="" action="ppaction://hlinkshowjump?jump=endshow" highlightClick="1"/>
          </p:cNvPr>
          <p:cNvSpPr/>
          <p:nvPr/>
        </p:nvSpPr>
        <p:spPr>
          <a:xfrm>
            <a:off x="8028384" y="6381328"/>
            <a:ext cx="1115616" cy="476672"/>
          </a:xfrm>
          <a:prstGeom prst="actionButtonBlank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" b="1" spc="50" dirty="0" smtClean="0">
                <a:ln w="1143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raditional Arabic" pitchFamily="18" charset="-78"/>
              </a:rPr>
              <a:t>Конец игры</a:t>
            </a:r>
            <a:endParaRPr lang="ru-RU" sz="1500" b="1" spc="50" dirty="0">
              <a:ln w="11430">
                <a:solidFill>
                  <a:schemeClr val="bg2">
                    <a:lumMod val="25000"/>
                  </a:schemeClr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raditional Arabic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4786322"/>
            <a:ext cx="6215106" cy="1631216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Существуют 5 групп овощных культур: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Столовые корнеплоды;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Капустно- овощные; Плодовоовощные;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Луковичные;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Зеленные овощи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0"/>
            <a:ext cx="8429684" cy="2923877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Сколько групп овощных культур существует, назовите их;</a:t>
            </a:r>
            <a:r>
              <a:rPr lang="ru-RU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думаю…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914525"/>
            <a:ext cx="13003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385762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 descr="dijeta-pri-povyshennom-saha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14480" y="1643050"/>
            <a:ext cx="5857916" cy="3122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5214950"/>
            <a:ext cx="6215106" cy="830997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Капуста кочанная относится к группе капустно- овощная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214290"/>
            <a:ext cx="8429684" cy="2739211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какой группе овощных культур относится «Капуста  кочанная»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можно приготовить из неё?</a:t>
            </a:r>
            <a:r>
              <a:rPr lang="ru-RU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думаю…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4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914525"/>
            <a:ext cx="13003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385762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abba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5984" y="2357430"/>
            <a:ext cx="3714776" cy="24692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5214950"/>
            <a:ext cx="6072230" cy="1323439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Столовые корнеплоды-корнеплод, капустные овощи-кочан и соцветие, плодовые- плоды, луковичные- луковицы и зеленые листья (перо), зеленные- сочные листья.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285729"/>
            <a:ext cx="7643866" cy="3600986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Какие части овощных растений в каждой группе употребляют в пищу?</a:t>
            </a:r>
            <a:r>
              <a:rPr lang="ru-RU" sz="4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думаю…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914525"/>
            <a:ext cx="13003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385762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229383974_1_1000x700_ovoschi-optom-herson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57" t="7434"/>
          <a:stretch>
            <a:fillRect/>
          </a:stretch>
        </p:blipFill>
        <p:spPr>
          <a:xfrm>
            <a:off x="2214546" y="2571744"/>
            <a:ext cx="4929190" cy="2668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961427d0b8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428604"/>
            <a:ext cx="2366977" cy="2672393"/>
          </a:xfrm>
          <a:prstGeom prst="rect">
            <a:avLst/>
          </a:prstGeom>
        </p:spPr>
      </p:pic>
      <p:pic>
        <p:nvPicPr>
          <p:cNvPr id="3" name="Рисунок 2" descr="XKIEc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1428736"/>
            <a:ext cx="5572164" cy="3633802"/>
          </a:xfrm>
          <a:prstGeom prst="rect">
            <a:avLst/>
          </a:prstGeom>
        </p:spPr>
      </p:pic>
      <p:sp>
        <p:nvSpPr>
          <p:cNvPr id="4" name="Управляющая кнопка: домой 3">
            <a:hlinkClick r:id="rId5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6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sndAc>
      <p:stSnd>
        <p:snd r:embed="rId2" name="Записанный звук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4143380"/>
            <a:ext cx="7358114" cy="2431435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Ботва позеленела;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Ботва усохла,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Клубни стали мягкими;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Г) Клубни покрыты твердой кожурой.</a:t>
            </a:r>
          </a:p>
          <a:p>
            <a:pPr algn="ctr"/>
            <a:endParaRPr lang="ru-RU" sz="4000" b="1" i="1" dirty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Управляющая кнопка: справка 4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0996" y="509566"/>
            <a:ext cx="5643602" cy="4031873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определить, что клубни картофеля созрели? 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(выбери нужный ответ)</a:t>
            </a:r>
          </a:p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Я думаю:</a:t>
            </a:r>
          </a:p>
          <a:p>
            <a:pPr algn="ctr"/>
            <a:endParaRPr lang="ru-RU" sz="4000" b="1" i="1" dirty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Управляющая кнопка: назад 6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5000637"/>
            <a:ext cx="4714908" cy="1338828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В теплом помещении;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В специальном хранилище;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В) Картофель зимой не хранится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928670"/>
            <a:ext cx="6277020" cy="2677656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Где хранят клубни в зимнее время ?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(выбери нужный ответ):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 думаю…</a:t>
            </a:r>
          </a:p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4786322"/>
            <a:ext cx="4714908" cy="707886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Картофель</a:t>
            </a:r>
            <a:endParaRPr lang="ru-RU" sz="40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928670"/>
            <a:ext cx="6277020" cy="4216539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Отгадай загадку: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копали из земли,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Жарили, варили,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в золе мы испекли,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Ели да хвалили? 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 думаю…                   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5643578"/>
            <a:ext cx="6786610" cy="830997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Клубни для посадки отбирают средние,  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 поврежденные болезнями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357166"/>
            <a:ext cx="6277020" cy="3293209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Назови какие клубни картофеля отобрать для весенней посадки.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 думаю…  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endParaRPr lang="ru-RU" sz="5400" dirty="0" smtClean="0">
              <a:latin typeface="Arial" pitchFamily="34" charset="0"/>
            </a:endParaRPr>
          </a:p>
        </p:txBody>
      </p:sp>
      <p:pic>
        <p:nvPicPr>
          <p:cNvPr id="26625" name="Рисунок 8" descr="Изображение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2714620"/>
            <a:ext cx="8072494" cy="27146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201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4572008"/>
            <a:ext cx="7500990" cy="1631216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Раньше убирают  корнеплоды свеклы.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наступления заморозков, так как она плохо переносит низкие температуры.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Ботву сразу срезают (коротко, но не повреждая головку), чтобы не заразить корнеплоды</a:t>
            </a:r>
            <a:r>
              <a:rPr lang="ru-RU" sz="1400" dirty="0" smtClean="0"/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85728"/>
            <a:ext cx="7500990" cy="2862322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корнеплоды убирают раньше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Корнеплоды свеклы;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Корнеплоды моркови.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(ответ объясни)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 думаю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…          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</a:endParaRPr>
          </a:p>
        </p:txBody>
      </p:sp>
      <p:pic>
        <p:nvPicPr>
          <p:cNvPr id="25603" name="Рисунок 2" descr="C:\Documents and Settings\Admin\Мои документы\Мои рисунки\img0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2428868"/>
            <a:ext cx="1285884" cy="21574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604" name="Рисунок 1" descr="C:\Documents and Settings\Admin\Мои документы\Мои рисунки\img01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4" y="2357430"/>
            <a:ext cx="2143140" cy="21431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4572008"/>
            <a:ext cx="4857784" cy="1384995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Ловчий пояс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представляет собой полоски плотной бумаги или мешковины</a:t>
            </a:r>
            <a:r>
              <a:rPr lang="ru-RU" sz="28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214422"/>
            <a:ext cx="6286544" cy="1815882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ловчий пояс?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 думаю…</a:t>
            </a:r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142844" y="5929330"/>
            <a:ext cx="857256" cy="685226"/>
          </a:xfrm>
          <a:prstGeom prst="actionButtonHom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8001024" y="214290"/>
            <a:ext cx="828102" cy="714380"/>
          </a:xfrm>
          <a:prstGeom prst="actionButtonHelp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noaction" highlightClick="1"/>
          </p:cNvPr>
          <p:cNvSpPr/>
          <p:nvPr/>
        </p:nvSpPr>
        <p:spPr>
          <a:xfrm>
            <a:off x="8001024" y="5929330"/>
            <a:ext cx="857256" cy="714356"/>
          </a:xfrm>
          <a:prstGeom prst="actionButtonBackPrevious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3643314"/>
            <a:ext cx="4857784" cy="2554545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Ловчие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пояса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предназначены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для сбора насекомых и последующее их уничтожение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285860"/>
            <a:ext cx="7143800" cy="1815882"/>
          </a:xfrm>
          <a:prstGeom prst="rect">
            <a:avLst/>
          </a:prstGeom>
          <a:noFill/>
          <a:ln w="22225" cmpd="dbl">
            <a:gradFill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чего  предназначены ловчие пояса?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 думаю..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3214686"/>
            <a:ext cx="3071834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660</TotalTime>
  <Words>720</Words>
  <Application>Microsoft Office PowerPoint</Application>
  <PresentationFormat>Экран (4:3)</PresentationFormat>
  <Paragraphs>173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« Маленький агроном»  Интерактивная игра для сопровождения учебной деятельности  по предмету сельхозтруд.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56</cp:revision>
  <dcterms:modified xsi:type="dcterms:W3CDTF">2016-03-09T09:16:19Z</dcterms:modified>
</cp:coreProperties>
</file>