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 varScale="1">
        <p:scale>
          <a:sx n="91" d="100"/>
          <a:sy n="91" d="100"/>
        </p:scale>
        <p:origin x="-4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108012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Государственное казенное образовательное учреждение для детей-сирот и детей, оставшихся без попечения родителей, специальная (коррекционная) школа-интернат для детей-сирот и детей, оставшихся без попечения родителей, с ограниченными возможностями здоровья имени Акчурина А.З. с. Камышла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144000" cy="1296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«Волшебство атласной ленты»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224" y="5013176"/>
            <a:ext cx="237626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опыта работы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учителя технологии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Гараевой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зажим для штор с цветами фрезии и розы, Цветы ручной работы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272021">
            <a:off x="314261" y="3264193"/>
            <a:ext cx="5202504" cy="3073592"/>
          </a:xfrm>
          <a:prstGeom prst="roundRect">
            <a:avLst>
              <a:gd name="adj" fmla="val 11925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Создание изделия из ленты – 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это дело ответственное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Вышивка лентами картины. . Картины вышитые атласными лентами…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5896" cy="26639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ФАКТЫ О РУССКОЙ КОСЕ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400600" cy="64088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Фотогалерея свадебных платьев, представленная салоном Катюша…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0480" cy="55446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Есть ли настоящие папы?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2754230">
            <a:off x="4399361" y="3025986"/>
            <a:ext cx="4486275" cy="2619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Дневник Ирина_Кульбакова : LiveInternet - Российский Сервис Онлайн-Дневников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416824" cy="5534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Атласн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…             лента</a:t>
            </a:r>
          </a:p>
          <a:p>
            <a:pPr algn="ctr"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Атласн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…            переплетение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Атласная            лента</a:t>
            </a:r>
          </a:p>
          <a:p>
            <a:pPr algn="ctr"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  Атласное            переплетение</a:t>
            </a:r>
          </a:p>
          <a:p>
            <a:pPr algn="ctr"/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Технологическая карта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ru-RU" dirty="0" smtClean="0"/>
              <a:t>1.Возьмите ленту длиной 50 см. Сложите уголок и скрутите слева направо часть уголка в тугой стерженек-сердцевину розы. Прошейте его снизу нитками в цвет ленты.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 Стерженек держим в левой руке, а ленту перегибаем по диагонали и туго обкручиваем сердцевинку розы, витки ленты сшиваем несколькими стежками внизу.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3. Продолжаем перегибать ленту и укладывать витки, пока не закончится лента, конец закрепляем стежками и делаем узелок. Цветок готов.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Стоимость нашей поделки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магазине  на эти материалы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бы потратили: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штук цветов из атласных лент -  250 руб., 100 руб.- рамка, 20 руб.- картон,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 см ткани – 50 руб., 50 руб.- бусы,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 руб.- нитки, 75 руб. -клей,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Итого:  585 рублей.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Мы потратили на работу 0 копеек.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+mn-lt"/>
                <a:ea typeface="+mn-ea"/>
                <a:cs typeface="+mn-cs"/>
              </a:rPr>
              <a:t>Руками моих детей, с любовью</a:t>
            </a:r>
            <a:endParaRPr lang="ru-RU" sz="32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Содержимое 3" descr="Фото052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980728"/>
            <a:ext cx="4139952" cy="5877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Фото05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5936" y="980728"/>
            <a:ext cx="5148064" cy="5877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Шторы Записи в рубрике Шторы Моя Маленькая Энциклопедия по Домоводству (ММЭД) : LiveInternet - Российский Сервис Онлайн-Дневнико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200800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Подхват для штор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Вышивка лентами и рококо - очарование классики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616624" cy="6192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Туфли украшенные цветами и стразами - Обувь из Кореи - Тренд…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591450" cy="6480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Дневник вязание_шитьё_рукоделие : LiveInternet - Российский Сервис Онлайн-Дневников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17339" y="188640"/>
            <a:ext cx="7109322" cy="6480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В детский дом, материал для поделок - Просмотр темы - Форумы…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4837" y="404664"/>
            <a:ext cx="7934325" cy="6192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Фото: Лучшие вышиванки. Взрослые и детские. Только натуральн…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040560" cy="6192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Общение Молодежный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4797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Вышивка лентами картины. . Картины вышитые атласными лентами…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5328592" cy="4869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</TotalTime>
  <Words>177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    Государственное казенное образовательное учреждение для детей-сирот и детей, оставшихся без попечения родителей, специальная (коррекционная) школа-интернат для детей-сирот и детей, оставшихся без попечения родителей, с ограниченными возможностями здоровья имени Акчурина А.З. с. Камышла  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Технологическая карта </vt:lpstr>
      <vt:lpstr>Стоимость нашей поделки</vt:lpstr>
      <vt:lpstr>Руками моих детей, с любовью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Государственное казенное образовательное учреждение для детей-сирот и детей, оставшихся без попечения родителей, специальная (коррекционная) школа-интернат для детей-сирот и детей, оставшихся без попечения родителей, с ограниченными возможностями здоровья имени Акчурина А.З. с. Камышла     </dc:title>
  <dc:creator>Учитель</dc:creator>
  <cp:lastModifiedBy>User</cp:lastModifiedBy>
  <cp:revision>14</cp:revision>
  <dcterms:created xsi:type="dcterms:W3CDTF">2015-04-15T06:37:16Z</dcterms:created>
  <dcterms:modified xsi:type="dcterms:W3CDTF">2016-03-17T08:48:38Z</dcterms:modified>
</cp:coreProperties>
</file>