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0" r:id="rId7"/>
    <p:sldId id="257" r:id="rId8"/>
    <p:sldId id="258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  <a:srgbClr val="2DDE10"/>
    <a:srgbClr val="602322"/>
    <a:srgbClr val="993300"/>
    <a:srgbClr val="FF66CC"/>
    <a:srgbClr val="FF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d4a4b54241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9405E-C63A-488C-9502-BEBF44AAE4CF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BB0E64-3733-48E8-8C3F-9F7C5117F9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196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18705-8554-48E5-A37D-1423AED439C4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A38AA-65FB-4D53-B803-70EC0F60E4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582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CB9C-4AD9-4360-A7B2-7E9701D61E38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AA33-96D7-4902-9FC4-5AE9A480FE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56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6544-5640-4855-A7DB-2F9D972E699E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2D0A6-35FF-4523-BFC9-CB8D04257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287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2C6CB-FCBC-44BA-AC20-0595B792278B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80127-F310-4A0C-A684-DC2716B25F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782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88411-EB21-4BB5-8368-4B2FD4F1F2DA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2076B-F925-4A6C-81BC-24C2C62520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449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6C6BE-357C-4114-A71F-446C05D746A7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1A112-7559-4F20-8ECC-3EF96C462E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295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B56C-1BB2-4ABA-A77D-BFD0486FEC8D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EDAFE-CFFB-4F6F-9C76-6B495934D2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912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4C64-BA56-4721-8841-09A9B8E8E992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97C18-7A92-46C7-B91F-D5F4BBF4DB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647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C71EB-4874-4556-BB57-3AE2C0640EB1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5D91-2406-4F28-A423-146B6FD6C6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552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C840B-EA92-4688-AC4D-73306B375E6A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3F36-28BC-48D2-B80E-D5EE1AFB00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292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E822FE-D934-4093-8411-A56009114824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13828A-7C04-4B04-AC71-7B377C7F18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g"/><Relationship Id="rId7" Type="http://schemas.openxmlformats.org/officeDocument/2006/relationships/audio" Target="../media/audio1.wav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g"/><Relationship Id="rId7" Type="http://schemas.openxmlformats.org/officeDocument/2006/relationships/audio" Target="../media/audio1.wav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9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6.png"/><Relationship Id="rId4" Type="http://schemas.openxmlformats.org/officeDocument/2006/relationships/image" Target="../media/image30.png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836712"/>
            <a:ext cx="806489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Мультимедийное дидактическое пособие </a:t>
            </a:r>
          </a:p>
          <a:p>
            <a:pPr algn="ctr"/>
            <a:r>
              <a:rPr lang="ru-RU" sz="3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ля детей старшего возраста</a:t>
            </a:r>
          </a:p>
          <a:p>
            <a:pPr algn="ctr"/>
            <a:endParaRPr lang="ru-RU" sz="32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800" b="1" u="sng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картины» </a:t>
            </a:r>
          </a:p>
          <a:p>
            <a:pPr algn="ctr"/>
            <a:endParaRPr lang="ru-RU" sz="4400" b="1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 smtClean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Крестовникова И.Н.</a:t>
            </a:r>
            <a:endParaRPr lang="ru-RU" sz="3200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4" descr="460px-RooksBackOfSavraso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2873375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5" descr="18313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25538"/>
            <a:ext cx="3384550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6" descr="16579_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76475"/>
            <a:ext cx="3192463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0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6278563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8640"/>
            <a:ext cx="3456359" cy="2924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4" y="3284984"/>
            <a:ext cx="2435048" cy="29731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9251"/>
            <a:ext cx="3897000" cy="29037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74" y="3284984"/>
            <a:ext cx="2557479" cy="2991884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09" y="4437112"/>
            <a:ext cx="3721850" cy="2222310"/>
          </a:xfrm>
        </p:spPr>
      </p:pic>
      <p:pic>
        <p:nvPicPr>
          <p:cNvPr id="12" name="Рисунок 10">
            <a:hlinkClick r:id="" action="ppaction://hlinkshowjump?jump=nextslide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6278563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61" y="10432"/>
            <a:ext cx="2520280" cy="32984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553565"/>
            <a:ext cx="2589571" cy="33557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432"/>
            <a:ext cx="2779193" cy="34142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4"/>
          <a:stretch/>
        </p:blipFill>
        <p:spPr>
          <a:xfrm>
            <a:off x="60752" y="3534041"/>
            <a:ext cx="2739631" cy="32793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6"/>
          <a:stretch/>
        </p:blipFill>
        <p:spPr>
          <a:xfrm>
            <a:off x="5764836" y="3563211"/>
            <a:ext cx="2736304" cy="32793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8"/>
          <a:stretch/>
        </p:blipFill>
        <p:spPr>
          <a:xfrm>
            <a:off x="35496" y="92598"/>
            <a:ext cx="3080106" cy="3247903"/>
          </a:xfrm>
          <a:prstGeom prst="rect">
            <a:avLst/>
          </a:prstGeom>
        </p:spPr>
      </p:pic>
      <p:pic>
        <p:nvPicPr>
          <p:cNvPr id="15" name="Рисунок 10">
            <a:hlinkClick r:id="" action="ppaction://hlinkshowjump?jump=nextslide">
              <a:snd r:embed="rId8" name="chimes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6278563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4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4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4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4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4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4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4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4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4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4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4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4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4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4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4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4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4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4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0" y="23382"/>
            <a:ext cx="3108259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0" y="3933056"/>
            <a:ext cx="3283500" cy="2325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231" y="3963129"/>
            <a:ext cx="3437368" cy="2295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800" y="23382"/>
            <a:ext cx="3257799" cy="2427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17902"/>
            <a:ext cx="3391024" cy="2269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hlinkClick r:id="" action="ppaction://hlinkshowjump?jump=nextslide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836" y="6329896"/>
            <a:ext cx="523853" cy="523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20" fill="hold">
                                          <p:stCondLst>
                                            <p:cond delay="2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20" fill="hold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20" fill="hold">
                                          <p:stCondLst>
                                            <p:cond delay="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20" fill="hold">
                                          <p:stCondLst>
                                            <p:cond delay="8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3" y="1752278"/>
            <a:ext cx="4336649" cy="35395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4510088"/>
            <a:ext cx="126206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3116263"/>
            <a:ext cx="1995487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32305">
            <a:off x="5027613" y="1214438"/>
            <a:ext cx="169545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2535238"/>
            <a:ext cx="237331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1004888"/>
            <a:ext cx="192563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14">
            <a:hlinkClick r:id="" action="ppaction://hlinkshowjump?jump=nextslide">
              <a:snd r:embed="rId9" name="chimes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217172"/>
            <a:ext cx="539823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33477 0.18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8 0.05578 L -0.43581 0.11388 " pathEditMode="relative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4908 L -0.4668 0.006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76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-0.00533 L -0.59514 -0.123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1"/>
            <a:ext cx="5112568" cy="42586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343150"/>
            <a:ext cx="22050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65650"/>
            <a:ext cx="187166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188913"/>
            <a:ext cx="20748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3995">
            <a:off x="4848225" y="4987926"/>
            <a:ext cx="20669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045075"/>
            <a:ext cx="39433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10">
            <a:hlinkClick r:id="" action="ppaction://hlinkshowjump?jump=nextslide">
              <a:snd r:embed="rId9" name="chimes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6278563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0949 L 0.07552 -0.66412 " pathEditMode="relative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31476 -0.63796 L -0.31389 -0.63495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347 L -0.66927 -0.03912 " pathEditMode="relative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0255 L -0.25365 -0.30185 " pathEditMode="relative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63" y="2934221"/>
            <a:ext cx="2676525" cy="36764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7" y="2934221"/>
            <a:ext cx="2676525" cy="3661320"/>
          </a:xfrm>
          <a:prstGeom prst="rect">
            <a:avLst/>
          </a:prstGeom>
        </p:spPr>
      </p:pic>
      <p:sp>
        <p:nvSpPr>
          <p:cNvPr id="5" name="12-конечная звезда 4"/>
          <p:cNvSpPr/>
          <p:nvPr/>
        </p:nvSpPr>
        <p:spPr>
          <a:xfrm>
            <a:off x="6732588" y="400050"/>
            <a:ext cx="863600" cy="863600"/>
          </a:xfrm>
          <a:prstGeom prst="star12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12-конечная звезда 6"/>
          <p:cNvSpPr/>
          <p:nvPr/>
        </p:nvSpPr>
        <p:spPr>
          <a:xfrm>
            <a:off x="7689850" y="1574800"/>
            <a:ext cx="863600" cy="865188"/>
          </a:xfrm>
          <a:prstGeom prst="star1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12-конечная звезда 7"/>
          <p:cNvSpPr/>
          <p:nvPr/>
        </p:nvSpPr>
        <p:spPr>
          <a:xfrm>
            <a:off x="1631950" y="1538288"/>
            <a:ext cx="863600" cy="865187"/>
          </a:xfrm>
          <a:prstGeom prst="star12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12-конечная звезда 8"/>
          <p:cNvSpPr/>
          <p:nvPr/>
        </p:nvSpPr>
        <p:spPr>
          <a:xfrm>
            <a:off x="4500563" y="476250"/>
            <a:ext cx="863600" cy="863600"/>
          </a:xfrm>
          <a:prstGeom prst="star12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12-конечная звезда 9"/>
          <p:cNvSpPr/>
          <p:nvPr/>
        </p:nvSpPr>
        <p:spPr>
          <a:xfrm>
            <a:off x="3635375" y="1665288"/>
            <a:ext cx="865188" cy="863600"/>
          </a:xfrm>
          <a:prstGeom prst="star1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12-конечная звезда 11"/>
          <p:cNvSpPr/>
          <p:nvPr/>
        </p:nvSpPr>
        <p:spPr>
          <a:xfrm>
            <a:off x="2473325" y="476250"/>
            <a:ext cx="863600" cy="863600"/>
          </a:xfrm>
          <a:prstGeom prst="star12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12-конечная звезда 12"/>
          <p:cNvSpPr/>
          <p:nvPr/>
        </p:nvSpPr>
        <p:spPr>
          <a:xfrm>
            <a:off x="5732463" y="1482725"/>
            <a:ext cx="863600" cy="865188"/>
          </a:xfrm>
          <a:prstGeom prst="star12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12-конечная звезда 13"/>
          <p:cNvSpPr/>
          <p:nvPr/>
        </p:nvSpPr>
        <p:spPr>
          <a:xfrm>
            <a:off x="425450" y="333375"/>
            <a:ext cx="863600" cy="863600"/>
          </a:xfrm>
          <a:prstGeom prst="star12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52" name="Рисунок 14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27763"/>
            <a:ext cx="59531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973 L 0.69757 0.4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5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092 L 0.17431 0.399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597 L 0.02361 0.494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3 -0.00463 L -0.00052 0.336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1111 L -0.13924 0.378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6401 0.2902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14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532 L -0.09583 0.2546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5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0.00463 L -0.33854 0.341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53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4420"/>
            <a:ext cx="2632969" cy="26329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3943350" cy="266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696" y="2060848"/>
            <a:ext cx="5616624" cy="316835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ru-RU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МОЛОДЦЫ!!!</a:t>
            </a:r>
            <a:endParaRPr lang="ru-RU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08" y="3645024"/>
            <a:ext cx="571500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18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Анастасия Крестовникова</cp:lastModifiedBy>
  <cp:revision>18</cp:revision>
  <dcterms:created xsi:type="dcterms:W3CDTF">2011-10-28T02:54:59Z</dcterms:created>
  <dcterms:modified xsi:type="dcterms:W3CDTF">2014-12-04T19:26:12Z</dcterms:modified>
</cp:coreProperties>
</file>