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9999"/>
    <a:srgbClr val="003366"/>
    <a:srgbClr val="000066"/>
    <a:srgbClr val="FF0000"/>
    <a:srgbClr val="0000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6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F05788-1BEA-4FCD-9E4E-8A046A8A245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BE85C-4185-4842-83B5-0B94540C39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5055A-7953-47D8-859A-5A942651F6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841A9-A7F6-491F-8D06-A1198A1B2B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268C8-649F-433E-8A66-B20312E1C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EC541-0D8D-4791-BC6C-8826CDFA5C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5556F-3F0F-4B93-A593-3A46BCB578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F3661-79D2-40EE-8DDC-FFF61B7BDC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FA577-9C08-4966-BEE8-33236AEA9C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6EEAE-AAB7-4E84-AD1D-75DF1E7349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955E5-5E21-46E0-B225-4EBF4DCEBE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6B8B9-DBFC-4231-9CBE-99059912D3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AB919F-24B8-477A-9134-235B0189104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6.xml"/><Relationship Id="rId17" Type="http://schemas.openxmlformats.org/officeDocument/2006/relationships/slide" Target="slide17.xml"/><Relationship Id="rId2" Type="http://schemas.openxmlformats.org/officeDocument/2006/relationships/slide" Target="slide3.xml"/><Relationship Id="rId16" Type="http://schemas.openxmlformats.org/officeDocument/2006/relationships/slide" Target="slide18.xml"/><Relationship Id="rId20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3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Авторы: </a:t>
            </a:r>
            <a:r>
              <a:rPr lang="ru-RU" dirty="0" smtClean="0"/>
              <a:t> </a:t>
            </a:r>
            <a:r>
              <a:rPr lang="ru-RU" dirty="0" smtClean="0"/>
              <a:t>Ю.Л </a:t>
            </a:r>
            <a:r>
              <a:rPr lang="ru-RU" dirty="0" err="1" smtClean="0"/>
              <a:t>Шайхутдинова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smtClean="0"/>
              <a:t> </a:t>
            </a:r>
            <a:r>
              <a:rPr lang="ru-RU" smtClean="0"/>
              <a:t>      </a:t>
            </a:r>
            <a:r>
              <a:rPr lang="ru-RU" smtClean="0"/>
              <a:t>И.Ю </a:t>
            </a:r>
            <a:r>
              <a:rPr lang="ru-RU" dirty="0" err="1" smtClean="0"/>
              <a:t>Мамзина</a:t>
            </a:r>
            <a:endParaRPr lang="ru-RU" dirty="0"/>
          </a:p>
        </p:txBody>
      </p:sp>
      <p:sp>
        <p:nvSpPr>
          <p:cNvPr id="3076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539750" y="1341438"/>
            <a:ext cx="79930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84"/>
              </a:avLst>
            </a:prstTxWarp>
          </a:bodyPr>
          <a:lstStyle/>
          <a:p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ПАТРИОТИЧЕСКАЯ </a:t>
            </a:r>
          </a:p>
        </p:txBody>
      </p:sp>
      <p:sp>
        <p:nvSpPr>
          <p:cNvPr id="3077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403350" y="3357563"/>
            <a:ext cx="6481763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597"/>
              </a:avLst>
            </a:prstTxWarp>
          </a:bodyPr>
          <a:lstStyle/>
          <a:p>
            <a:r>
              <a:rPr lang="ru-RU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«По морям, по волнам!»</a:t>
            </a:r>
            <a:endParaRPr lang="ru-RU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8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059113" y="2349500"/>
            <a:ext cx="27352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884"/>
              </a:avLst>
            </a:prstTxWarp>
          </a:bodyPr>
          <a:lstStyle/>
          <a:p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ИГРА</a:t>
            </a:r>
          </a:p>
        </p:txBody>
      </p:sp>
      <p:pic>
        <p:nvPicPr>
          <p:cNvPr id="3079" name="Picture 7" descr="J007619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7988" y="3716338"/>
            <a:ext cx="763587" cy="1223962"/>
          </a:xfrm>
          <a:prstGeom prst="rect">
            <a:avLst/>
          </a:prstGeom>
          <a:noFill/>
        </p:spPr>
      </p:pic>
      <p:pic>
        <p:nvPicPr>
          <p:cNvPr id="3080" name="Picture 8" descr="J007619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4149725"/>
            <a:ext cx="898525" cy="1439863"/>
          </a:xfrm>
          <a:prstGeom prst="rect">
            <a:avLst/>
          </a:prstGeom>
          <a:noFill/>
        </p:spPr>
      </p:pic>
      <p:pic>
        <p:nvPicPr>
          <p:cNvPr id="3081" name="Picture 9" descr="J007619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5057775"/>
            <a:ext cx="1122363" cy="1800225"/>
          </a:xfrm>
          <a:prstGeom prst="rect">
            <a:avLst/>
          </a:prstGeom>
          <a:noFill/>
        </p:spPr>
      </p:pic>
      <p:pic>
        <p:nvPicPr>
          <p:cNvPr id="3082" name="Picture 10" descr="J007619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95288" y="3789363"/>
            <a:ext cx="865187" cy="1223962"/>
          </a:xfrm>
          <a:prstGeom prst="rect">
            <a:avLst/>
          </a:prstGeom>
          <a:noFill/>
        </p:spPr>
      </p:pic>
      <p:pic>
        <p:nvPicPr>
          <p:cNvPr id="3083" name="Picture 11" descr="J007619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42910" y="4929198"/>
            <a:ext cx="936625" cy="1439863"/>
          </a:xfrm>
          <a:prstGeom prst="rect">
            <a:avLst/>
          </a:prstGeom>
          <a:noFill/>
        </p:spPr>
      </p:pic>
      <p:pic>
        <p:nvPicPr>
          <p:cNvPr id="3084" name="Picture 12" descr="J007619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857356" y="4857760"/>
            <a:ext cx="1079500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6084888" y="3213100"/>
            <a:ext cx="5032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Здание, в котором живут солдаты</a:t>
            </a:r>
          </a:p>
        </p:txBody>
      </p:sp>
      <p:sp useBgFill="1">
        <p:nvSpPr>
          <p:cNvPr id="13321" name="Rectangle 9"/>
          <p:cNvSpPr>
            <a:spLocks noChangeArrowheads="1"/>
          </p:cNvSpPr>
          <p:nvPr/>
        </p:nvSpPr>
        <p:spPr bwMode="auto">
          <a:xfrm>
            <a:off x="395288" y="4292600"/>
            <a:ext cx="2376487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>
                <a:solidFill>
                  <a:srgbClr val="FF0000"/>
                </a:solidFill>
              </a:rPr>
              <a:t>КАЗАРМА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3326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3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  <p:bldP spid="13321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3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0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6084888" y="3213100"/>
            <a:ext cx="5032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Армейское наказание</a:t>
            </a:r>
          </a:p>
        </p:txBody>
      </p:sp>
      <p:sp useBgFill="1">
        <p:nvSpPr>
          <p:cNvPr id="14345" name="Rectangle 9"/>
          <p:cNvSpPr>
            <a:spLocks noChangeArrowheads="1"/>
          </p:cNvSpPr>
          <p:nvPr/>
        </p:nvSpPr>
        <p:spPr bwMode="auto">
          <a:xfrm>
            <a:off x="323850" y="4149725"/>
            <a:ext cx="3024188" cy="1368425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>
                <a:solidFill>
                  <a:srgbClr val="FF0000"/>
                </a:solidFill>
              </a:rPr>
              <a:t>НАРЯД  ВНЕ </a:t>
            </a:r>
          </a:p>
          <a:p>
            <a:r>
              <a:rPr lang="ru-RU" sz="3600">
                <a:solidFill>
                  <a:srgbClr val="FF0000"/>
                </a:solidFill>
              </a:rPr>
              <a:t>ОЧЕРЕДИ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4350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20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2000" fill="hold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5867400" y="3213100"/>
            <a:ext cx="7921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</a:pPr>
            <a:r>
              <a:rPr lang="ru-RU" sz="3200">
                <a:solidFill>
                  <a:srgbClr val="000066"/>
                </a:solidFill>
              </a:rPr>
              <a:t>Трубка для патронов в автомате</a:t>
            </a:r>
          </a:p>
        </p:txBody>
      </p:sp>
      <p:sp useBgFill="1">
        <p:nvSpPr>
          <p:cNvPr id="15369" name="Rectangle 9"/>
          <p:cNvSpPr>
            <a:spLocks noChangeArrowheads="1"/>
          </p:cNvSpPr>
          <p:nvPr/>
        </p:nvSpPr>
        <p:spPr bwMode="auto">
          <a:xfrm>
            <a:off x="468313" y="4292600"/>
            <a:ext cx="2447925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>
                <a:solidFill>
                  <a:srgbClr val="FF0000"/>
                </a:solidFill>
              </a:rPr>
              <a:t>МАГАЗИН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5374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8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9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5867400" y="3213100"/>
            <a:ext cx="8651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sz="3200">
                <a:solidFill>
                  <a:srgbClr val="000066"/>
                </a:solidFill>
              </a:rPr>
              <a:t>Гусеничная военная машина</a:t>
            </a:r>
          </a:p>
        </p:txBody>
      </p:sp>
      <p:sp useBgFill="1">
        <p:nvSpPr>
          <p:cNvPr id="16393" name="Rectangle 9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ТАНК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6398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5867400" y="3213100"/>
            <a:ext cx="7921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Защита от ядовитых газов</a:t>
            </a:r>
          </a:p>
        </p:txBody>
      </p:sp>
      <p:sp useBgFill="1">
        <p:nvSpPr>
          <p:cNvPr id="17417" name="Rectangle 9"/>
          <p:cNvSpPr>
            <a:spLocks noChangeArrowheads="1"/>
          </p:cNvSpPr>
          <p:nvPr/>
        </p:nvSpPr>
        <p:spPr bwMode="auto">
          <a:xfrm>
            <a:off x="250825" y="4365625"/>
            <a:ext cx="3203575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500">
                <a:solidFill>
                  <a:srgbClr val="FF0000"/>
                </a:solidFill>
              </a:rPr>
              <a:t>ПРОТИВОГАЗ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7422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5940425" y="3213100"/>
            <a:ext cx="7921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40000"/>
              </a:lnSpc>
            </a:pPr>
            <a:r>
              <a:rPr lang="ru-RU" sz="3200">
                <a:solidFill>
                  <a:srgbClr val="000066"/>
                </a:solidFill>
              </a:rPr>
              <a:t>Склад военного оружия</a:t>
            </a:r>
          </a:p>
        </p:txBody>
      </p:sp>
      <p:sp useBgFill="1">
        <p:nvSpPr>
          <p:cNvPr id="18441" name="Rectangle 9"/>
          <p:cNvSpPr>
            <a:spLocks noChangeArrowheads="1"/>
          </p:cNvSpPr>
          <p:nvPr/>
        </p:nvSpPr>
        <p:spPr bwMode="auto">
          <a:xfrm>
            <a:off x="468313" y="4292600"/>
            <a:ext cx="2447925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>
                <a:solidFill>
                  <a:srgbClr val="FF0000"/>
                </a:solidFill>
              </a:rPr>
              <a:t>АРСЕНАЛ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8446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5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5867400" y="3213100"/>
            <a:ext cx="7207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Что у солдата под кроватью?</a:t>
            </a:r>
          </a:p>
        </p:txBody>
      </p:sp>
      <p:sp useBgFill="1">
        <p:nvSpPr>
          <p:cNvPr id="19465" name="Rectangle 9"/>
          <p:cNvSpPr>
            <a:spLocks noChangeArrowheads="1"/>
          </p:cNvSpPr>
          <p:nvPr/>
        </p:nvSpPr>
        <p:spPr bwMode="auto">
          <a:xfrm>
            <a:off x="468313" y="4292600"/>
            <a:ext cx="2447925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>
                <a:solidFill>
                  <a:srgbClr val="FF0000"/>
                </a:solidFill>
              </a:rPr>
              <a:t>ПОРЯДОК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9470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5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6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5795963" y="3213100"/>
            <a:ext cx="7921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3200">
                <a:solidFill>
                  <a:srgbClr val="000066"/>
                </a:solidFill>
              </a:rPr>
              <a:t>Пистолет в криминальной литературе</a:t>
            </a:r>
          </a:p>
        </p:txBody>
      </p:sp>
      <p:sp useBgFill="1">
        <p:nvSpPr>
          <p:cNvPr id="20489" name="Rectangle 9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ПУШКА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20494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0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5867400" y="3213100"/>
            <a:ext cx="7921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Карманная артиллерия</a:t>
            </a:r>
          </a:p>
        </p:txBody>
      </p:sp>
      <p:sp useBgFill="1">
        <p:nvSpPr>
          <p:cNvPr id="21513" name="Rectangle 9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>
                <a:solidFill>
                  <a:srgbClr val="FF0000"/>
                </a:solidFill>
              </a:rPr>
              <a:t>ГРАНАТА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21518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5867400" y="3213100"/>
            <a:ext cx="7921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232025"/>
          </a:xfrm>
          <a:prstGeom prst="wedgeEllipseCallout">
            <a:avLst>
              <a:gd name="adj1" fmla="val -57995"/>
              <a:gd name="adj2" fmla="val 32005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>
                <a:solidFill>
                  <a:srgbClr val="000066"/>
                </a:solidFill>
              </a:rPr>
              <a:t>Как называют колющее оружие, прикрепленное к стволу винтовки?</a:t>
            </a:r>
          </a:p>
        </p:txBody>
      </p:sp>
      <p:sp useBgFill="1">
        <p:nvSpPr>
          <p:cNvPr id="22537" name="Rectangle 9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ШТЫК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22542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reeform 4"/>
          <p:cNvSpPr>
            <a:spLocks/>
          </p:cNvSpPr>
          <p:nvPr/>
        </p:nvSpPr>
        <p:spPr bwMode="auto">
          <a:xfrm>
            <a:off x="684213" y="1125538"/>
            <a:ext cx="1655762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2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258888" y="1700213"/>
            <a:ext cx="287337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109" name="Freeform 13"/>
          <p:cNvSpPr>
            <a:spLocks/>
          </p:cNvSpPr>
          <p:nvPr/>
        </p:nvSpPr>
        <p:spPr bwMode="auto">
          <a:xfrm>
            <a:off x="5651500" y="1196975"/>
            <a:ext cx="1655763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3995738" y="1125538"/>
            <a:ext cx="1584325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3" name="Freeform 17"/>
          <p:cNvSpPr>
            <a:spLocks/>
          </p:cNvSpPr>
          <p:nvPr/>
        </p:nvSpPr>
        <p:spPr bwMode="auto">
          <a:xfrm>
            <a:off x="2268538" y="1052513"/>
            <a:ext cx="1657350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7308850" y="1484313"/>
            <a:ext cx="1655763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>
            <a:off x="-15875" y="2017713"/>
            <a:ext cx="9205913" cy="125253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>
            <a:off x="0" y="2139950"/>
            <a:ext cx="9237663" cy="928688"/>
          </a:xfrm>
          <a:custGeom>
            <a:avLst/>
            <a:gdLst/>
            <a:ahLst/>
            <a:cxnLst>
              <a:cxn ang="0">
                <a:pos x="0" y="546"/>
              </a:cxn>
              <a:cxn ang="0">
                <a:pos x="80" y="124"/>
              </a:cxn>
              <a:cxn ang="0">
                <a:pos x="282" y="151"/>
              </a:cxn>
              <a:cxn ang="0">
                <a:pos x="570" y="429"/>
              </a:cxn>
              <a:cxn ang="0">
                <a:pos x="840" y="68"/>
              </a:cxn>
              <a:cxn ang="0">
                <a:pos x="1081" y="223"/>
              </a:cxn>
              <a:cxn ang="0">
                <a:pos x="1371" y="488"/>
              </a:cxn>
              <a:cxn ang="0">
                <a:pos x="1591" y="68"/>
              </a:cxn>
              <a:cxn ang="0">
                <a:pos x="1931" y="81"/>
              </a:cxn>
              <a:cxn ang="0">
                <a:pos x="2124" y="252"/>
              </a:cxn>
              <a:cxn ang="0">
                <a:pos x="2417" y="408"/>
              </a:cxn>
              <a:cxn ang="0">
                <a:pos x="2781" y="195"/>
              </a:cxn>
              <a:cxn ang="0">
                <a:pos x="3044" y="109"/>
              </a:cxn>
              <a:cxn ang="0">
                <a:pos x="3156" y="124"/>
              </a:cxn>
              <a:cxn ang="0">
                <a:pos x="3277" y="181"/>
              </a:cxn>
              <a:cxn ang="0">
                <a:pos x="3459" y="294"/>
              </a:cxn>
              <a:cxn ang="0">
                <a:pos x="3743" y="452"/>
              </a:cxn>
              <a:cxn ang="0">
                <a:pos x="4056" y="210"/>
              </a:cxn>
              <a:cxn ang="0">
                <a:pos x="4481" y="252"/>
              </a:cxn>
              <a:cxn ang="0">
                <a:pos x="4923" y="559"/>
              </a:cxn>
              <a:cxn ang="0">
                <a:pos x="5290" y="394"/>
              </a:cxn>
              <a:cxn ang="0">
                <a:pos x="5819" y="585"/>
              </a:cxn>
            </a:cxnLst>
            <a:rect l="0" t="0" r="r" b="b"/>
            <a:pathLst>
              <a:path w="5819" h="585">
                <a:moveTo>
                  <a:pt x="0" y="546"/>
                </a:moveTo>
                <a:cubicBezTo>
                  <a:pt x="12" y="476"/>
                  <a:pt x="33" y="190"/>
                  <a:pt x="80" y="124"/>
                </a:cubicBezTo>
                <a:cubicBezTo>
                  <a:pt x="127" y="58"/>
                  <a:pt x="200" y="100"/>
                  <a:pt x="282" y="151"/>
                </a:cubicBezTo>
                <a:cubicBezTo>
                  <a:pt x="364" y="202"/>
                  <a:pt x="477" y="443"/>
                  <a:pt x="570" y="429"/>
                </a:cubicBezTo>
                <a:cubicBezTo>
                  <a:pt x="663" y="415"/>
                  <a:pt x="755" y="102"/>
                  <a:pt x="840" y="68"/>
                </a:cubicBezTo>
                <a:cubicBezTo>
                  <a:pt x="925" y="34"/>
                  <a:pt x="993" y="153"/>
                  <a:pt x="1081" y="223"/>
                </a:cubicBezTo>
                <a:cubicBezTo>
                  <a:pt x="1169" y="293"/>
                  <a:pt x="1286" y="514"/>
                  <a:pt x="1371" y="488"/>
                </a:cubicBezTo>
                <a:cubicBezTo>
                  <a:pt x="1456" y="462"/>
                  <a:pt x="1498" y="136"/>
                  <a:pt x="1591" y="68"/>
                </a:cubicBezTo>
                <a:cubicBezTo>
                  <a:pt x="1684" y="0"/>
                  <a:pt x="1842" y="50"/>
                  <a:pt x="1931" y="81"/>
                </a:cubicBezTo>
                <a:cubicBezTo>
                  <a:pt x="2020" y="112"/>
                  <a:pt x="2043" y="198"/>
                  <a:pt x="2124" y="252"/>
                </a:cubicBezTo>
                <a:cubicBezTo>
                  <a:pt x="2205" y="306"/>
                  <a:pt x="2307" y="417"/>
                  <a:pt x="2417" y="408"/>
                </a:cubicBezTo>
                <a:cubicBezTo>
                  <a:pt x="2527" y="400"/>
                  <a:pt x="2676" y="245"/>
                  <a:pt x="2781" y="195"/>
                </a:cubicBezTo>
                <a:cubicBezTo>
                  <a:pt x="2886" y="146"/>
                  <a:pt x="2982" y="121"/>
                  <a:pt x="3044" y="109"/>
                </a:cubicBezTo>
                <a:cubicBezTo>
                  <a:pt x="3106" y="97"/>
                  <a:pt x="3118" y="112"/>
                  <a:pt x="3156" y="124"/>
                </a:cubicBezTo>
                <a:cubicBezTo>
                  <a:pt x="3195" y="135"/>
                  <a:pt x="3227" y="153"/>
                  <a:pt x="3277" y="181"/>
                </a:cubicBezTo>
                <a:cubicBezTo>
                  <a:pt x="3328" y="208"/>
                  <a:pt x="3381" y="249"/>
                  <a:pt x="3459" y="294"/>
                </a:cubicBezTo>
                <a:cubicBezTo>
                  <a:pt x="3537" y="340"/>
                  <a:pt x="3643" y="467"/>
                  <a:pt x="3743" y="452"/>
                </a:cubicBezTo>
                <a:cubicBezTo>
                  <a:pt x="3842" y="437"/>
                  <a:pt x="3932" y="243"/>
                  <a:pt x="4056" y="210"/>
                </a:cubicBezTo>
                <a:cubicBezTo>
                  <a:pt x="4179" y="176"/>
                  <a:pt x="4337" y="194"/>
                  <a:pt x="4481" y="252"/>
                </a:cubicBezTo>
                <a:cubicBezTo>
                  <a:pt x="4625" y="310"/>
                  <a:pt x="4789" y="535"/>
                  <a:pt x="4923" y="559"/>
                </a:cubicBezTo>
                <a:cubicBezTo>
                  <a:pt x="5058" y="582"/>
                  <a:pt x="5141" y="390"/>
                  <a:pt x="5290" y="394"/>
                </a:cubicBezTo>
                <a:cubicBezTo>
                  <a:pt x="5439" y="398"/>
                  <a:pt x="5709" y="545"/>
                  <a:pt x="5819" y="585"/>
                </a:cubicBezTo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6659563" y="2492375"/>
            <a:ext cx="1655762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3" name="Freeform 27"/>
          <p:cNvSpPr>
            <a:spLocks/>
          </p:cNvSpPr>
          <p:nvPr/>
        </p:nvSpPr>
        <p:spPr bwMode="auto">
          <a:xfrm>
            <a:off x="1187450" y="2276475"/>
            <a:ext cx="1655763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4" name="Freeform 28"/>
          <p:cNvSpPr>
            <a:spLocks/>
          </p:cNvSpPr>
          <p:nvPr/>
        </p:nvSpPr>
        <p:spPr bwMode="auto">
          <a:xfrm>
            <a:off x="2916238" y="2349500"/>
            <a:ext cx="1655762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>
            <a:off x="4787900" y="2349500"/>
            <a:ext cx="1655763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-33338" y="2974975"/>
            <a:ext cx="9177338" cy="976313"/>
          </a:xfrm>
          <a:custGeom>
            <a:avLst/>
            <a:gdLst/>
            <a:ahLst/>
            <a:cxnLst>
              <a:cxn ang="0">
                <a:pos x="31" y="615"/>
              </a:cxn>
              <a:cxn ang="0">
                <a:pos x="41" y="332"/>
              </a:cxn>
              <a:cxn ang="0">
                <a:pos x="279" y="11"/>
              </a:cxn>
              <a:cxn ang="0">
                <a:pos x="402" y="267"/>
              </a:cxn>
              <a:cxn ang="0">
                <a:pos x="525" y="46"/>
              </a:cxn>
              <a:cxn ang="0">
                <a:pos x="795" y="138"/>
              </a:cxn>
              <a:cxn ang="0">
                <a:pos x="993" y="303"/>
              </a:cxn>
              <a:cxn ang="0">
                <a:pos x="1324" y="343"/>
              </a:cxn>
              <a:cxn ang="0">
                <a:pos x="1612" y="154"/>
              </a:cxn>
              <a:cxn ang="0">
                <a:pos x="1833" y="114"/>
              </a:cxn>
              <a:cxn ang="0">
                <a:pos x="2110" y="221"/>
              </a:cxn>
              <a:cxn ang="0">
                <a:pos x="2337" y="413"/>
              </a:cxn>
              <a:cxn ang="0">
                <a:pos x="2688" y="180"/>
              </a:cxn>
              <a:cxn ang="0">
                <a:pos x="2946" y="80"/>
              </a:cxn>
              <a:cxn ang="0">
                <a:pos x="3059" y="89"/>
              </a:cxn>
              <a:cxn ang="0">
                <a:pos x="3183" y="139"/>
              </a:cxn>
              <a:cxn ang="0">
                <a:pos x="3371" y="242"/>
              </a:cxn>
              <a:cxn ang="0">
                <a:pos x="3663" y="383"/>
              </a:cxn>
              <a:cxn ang="0">
                <a:pos x="3962" y="124"/>
              </a:cxn>
              <a:cxn ang="0">
                <a:pos x="4389" y="143"/>
              </a:cxn>
              <a:cxn ang="0">
                <a:pos x="4847" y="424"/>
              </a:cxn>
              <a:cxn ang="0">
                <a:pos x="5224" y="116"/>
              </a:cxn>
              <a:cxn ang="0">
                <a:pos x="5781" y="371"/>
              </a:cxn>
            </a:cxnLst>
            <a:rect l="0" t="0" r="r" b="b"/>
            <a:pathLst>
              <a:path w="5781" h="615">
                <a:moveTo>
                  <a:pt x="31" y="615"/>
                </a:moveTo>
                <a:cubicBezTo>
                  <a:pt x="33" y="566"/>
                  <a:pt x="0" y="433"/>
                  <a:pt x="41" y="332"/>
                </a:cubicBezTo>
                <a:cubicBezTo>
                  <a:pt x="82" y="231"/>
                  <a:pt x="219" y="22"/>
                  <a:pt x="279" y="11"/>
                </a:cubicBezTo>
                <a:cubicBezTo>
                  <a:pt x="339" y="0"/>
                  <a:pt x="360" y="262"/>
                  <a:pt x="402" y="267"/>
                </a:cubicBezTo>
                <a:cubicBezTo>
                  <a:pt x="443" y="273"/>
                  <a:pt x="460" y="68"/>
                  <a:pt x="525" y="46"/>
                </a:cubicBezTo>
                <a:cubicBezTo>
                  <a:pt x="591" y="24"/>
                  <a:pt x="717" y="95"/>
                  <a:pt x="795" y="138"/>
                </a:cubicBezTo>
                <a:cubicBezTo>
                  <a:pt x="872" y="181"/>
                  <a:pt x="904" y="269"/>
                  <a:pt x="993" y="303"/>
                </a:cubicBezTo>
                <a:cubicBezTo>
                  <a:pt x="1081" y="337"/>
                  <a:pt x="1221" y="368"/>
                  <a:pt x="1324" y="343"/>
                </a:cubicBezTo>
                <a:cubicBezTo>
                  <a:pt x="1427" y="318"/>
                  <a:pt x="1527" y="192"/>
                  <a:pt x="1612" y="154"/>
                </a:cubicBezTo>
                <a:cubicBezTo>
                  <a:pt x="1697" y="117"/>
                  <a:pt x="1750" y="103"/>
                  <a:pt x="1833" y="114"/>
                </a:cubicBezTo>
                <a:cubicBezTo>
                  <a:pt x="1916" y="125"/>
                  <a:pt x="2026" y="171"/>
                  <a:pt x="2110" y="221"/>
                </a:cubicBezTo>
                <a:cubicBezTo>
                  <a:pt x="2194" y="270"/>
                  <a:pt x="2240" y="420"/>
                  <a:pt x="2337" y="413"/>
                </a:cubicBezTo>
                <a:cubicBezTo>
                  <a:pt x="2434" y="407"/>
                  <a:pt x="2586" y="236"/>
                  <a:pt x="2688" y="180"/>
                </a:cubicBezTo>
                <a:cubicBezTo>
                  <a:pt x="2790" y="126"/>
                  <a:pt x="2885" y="95"/>
                  <a:pt x="2946" y="80"/>
                </a:cubicBezTo>
                <a:cubicBezTo>
                  <a:pt x="3007" y="65"/>
                  <a:pt x="3020" y="79"/>
                  <a:pt x="3059" y="89"/>
                </a:cubicBezTo>
                <a:cubicBezTo>
                  <a:pt x="3098" y="97"/>
                  <a:pt x="3131" y="114"/>
                  <a:pt x="3183" y="139"/>
                </a:cubicBezTo>
                <a:cubicBezTo>
                  <a:pt x="3235" y="163"/>
                  <a:pt x="3290" y="201"/>
                  <a:pt x="3371" y="242"/>
                </a:cubicBezTo>
                <a:cubicBezTo>
                  <a:pt x="3451" y="283"/>
                  <a:pt x="3564" y="404"/>
                  <a:pt x="3663" y="383"/>
                </a:cubicBezTo>
                <a:cubicBezTo>
                  <a:pt x="3761" y="363"/>
                  <a:pt x="3840" y="164"/>
                  <a:pt x="3962" y="124"/>
                </a:cubicBezTo>
                <a:cubicBezTo>
                  <a:pt x="4083" y="84"/>
                  <a:pt x="4242" y="93"/>
                  <a:pt x="4389" y="143"/>
                </a:cubicBezTo>
                <a:cubicBezTo>
                  <a:pt x="4536" y="192"/>
                  <a:pt x="4708" y="429"/>
                  <a:pt x="4847" y="424"/>
                </a:cubicBezTo>
                <a:cubicBezTo>
                  <a:pt x="4986" y="420"/>
                  <a:pt x="5068" y="125"/>
                  <a:pt x="5224" y="116"/>
                </a:cubicBezTo>
                <a:cubicBezTo>
                  <a:pt x="5380" y="107"/>
                  <a:pt x="5665" y="318"/>
                  <a:pt x="5781" y="371"/>
                </a:cubicBezTo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9" name="Freeform 33"/>
          <p:cNvSpPr>
            <a:spLocks/>
          </p:cNvSpPr>
          <p:nvPr/>
        </p:nvSpPr>
        <p:spPr bwMode="auto">
          <a:xfrm>
            <a:off x="-31750" y="3201988"/>
            <a:ext cx="9212263" cy="1019175"/>
          </a:xfrm>
          <a:custGeom>
            <a:avLst/>
            <a:gdLst/>
            <a:ahLst/>
            <a:cxnLst>
              <a:cxn ang="0">
                <a:pos x="0" y="189"/>
              </a:cxn>
              <a:cxn ang="0">
                <a:pos x="420" y="14"/>
              </a:cxn>
              <a:cxn ang="0">
                <a:pos x="622" y="103"/>
              </a:cxn>
              <a:cxn ang="0">
                <a:pos x="873" y="303"/>
              </a:cxn>
              <a:cxn ang="0">
                <a:pos x="1182" y="118"/>
              </a:cxn>
              <a:cxn ang="0">
                <a:pos x="1384" y="175"/>
              </a:cxn>
              <a:cxn ang="0">
                <a:pos x="1694" y="360"/>
              </a:cxn>
              <a:cxn ang="0">
                <a:pos x="1982" y="61"/>
              </a:cxn>
              <a:cxn ang="0">
                <a:pos x="2195" y="33"/>
              </a:cxn>
              <a:cxn ang="0">
                <a:pos x="2379" y="204"/>
              </a:cxn>
              <a:cxn ang="0">
                <a:pos x="2659" y="360"/>
              </a:cxn>
              <a:cxn ang="0">
                <a:pos x="3006" y="147"/>
              </a:cxn>
              <a:cxn ang="0">
                <a:pos x="3257" y="61"/>
              </a:cxn>
              <a:cxn ang="0">
                <a:pos x="3364" y="76"/>
              </a:cxn>
              <a:cxn ang="0">
                <a:pos x="3479" y="133"/>
              </a:cxn>
              <a:cxn ang="0">
                <a:pos x="3652" y="246"/>
              </a:cxn>
              <a:cxn ang="0">
                <a:pos x="3923" y="404"/>
              </a:cxn>
              <a:cxn ang="0">
                <a:pos x="4222" y="162"/>
              </a:cxn>
              <a:cxn ang="0">
                <a:pos x="4627" y="204"/>
              </a:cxn>
              <a:cxn ang="0">
                <a:pos x="5050" y="511"/>
              </a:cxn>
              <a:cxn ang="0">
                <a:pos x="5400" y="346"/>
              </a:cxn>
              <a:cxn ang="0">
                <a:pos x="5803" y="642"/>
              </a:cxn>
            </a:cxnLst>
            <a:rect l="0" t="0" r="r" b="b"/>
            <a:pathLst>
              <a:path w="5803" h="642">
                <a:moveTo>
                  <a:pt x="0" y="189"/>
                </a:moveTo>
                <a:cubicBezTo>
                  <a:pt x="68" y="160"/>
                  <a:pt x="316" y="28"/>
                  <a:pt x="420" y="14"/>
                </a:cubicBezTo>
                <a:cubicBezTo>
                  <a:pt x="524" y="0"/>
                  <a:pt x="546" y="55"/>
                  <a:pt x="622" y="103"/>
                </a:cubicBezTo>
                <a:cubicBezTo>
                  <a:pt x="698" y="151"/>
                  <a:pt x="780" y="300"/>
                  <a:pt x="873" y="303"/>
                </a:cubicBezTo>
                <a:cubicBezTo>
                  <a:pt x="966" y="306"/>
                  <a:pt x="1097" y="140"/>
                  <a:pt x="1182" y="118"/>
                </a:cubicBezTo>
                <a:cubicBezTo>
                  <a:pt x="1267" y="96"/>
                  <a:pt x="1299" y="134"/>
                  <a:pt x="1384" y="175"/>
                </a:cubicBezTo>
                <a:cubicBezTo>
                  <a:pt x="1469" y="216"/>
                  <a:pt x="1594" y="379"/>
                  <a:pt x="1694" y="360"/>
                </a:cubicBezTo>
                <a:cubicBezTo>
                  <a:pt x="1794" y="341"/>
                  <a:pt x="1899" y="115"/>
                  <a:pt x="1982" y="61"/>
                </a:cubicBezTo>
                <a:cubicBezTo>
                  <a:pt x="2066" y="7"/>
                  <a:pt x="2129" y="10"/>
                  <a:pt x="2195" y="33"/>
                </a:cubicBezTo>
                <a:cubicBezTo>
                  <a:pt x="2261" y="57"/>
                  <a:pt x="2302" y="150"/>
                  <a:pt x="2379" y="204"/>
                </a:cubicBezTo>
                <a:cubicBezTo>
                  <a:pt x="2456" y="258"/>
                  <a:pt x="2554" y="369"/>
                  <a:pt x="2659" y="360"/>
                </a:cubicBezTo>
                <a:cubicBezTo>
                  <a:pt x="2764" y="352"/>
                  <a:pt x="2906" y="197"/>
                  <a:pt x="3006" y="147"/>
                </a:cubicBezTo>
                <a:cubicBezTo>
                  <a:pt x="3106" y="98"/>
                  <a:pt x="3198" y="73"/>
                  <a:pt x="3257" y="61"/>
                </a:cubicBezTo>
                <a:cubicBezTo>
                  <a:pt x="3316" y="49"/>
                  <a:pt x="3327" y="64"/>
                  <a:pt x="3364" y="76"/>
                </a:cubicBezTo>
                <a:cubicBezTo>
                  <a:pt x="3400" y="87"/>
                  <a:pt x="3431" y="105"/>
                  <a:pt x="3479" y="133"/>
                </a:cubicBezTo>
                <a:cubicBezTo>
                  <a:pt x="3528" y="160"/>
                  <a:pt x="3578" y="201"/>
                  <a:pt x="3652" y="246"/>
                </a:cubicBezTo>
                <a:cubicBezTo>
                  <a:pt x="3727" y="292"/>
                  <a:pt x="3828" y="419"/>
                  <a:pt x="3923" y="404"/>
                </a:cubicBezTo>
                <a:cubicBezTo>
                  <a:pt x="4018" y="389"/>
                  <a:pt x="4104" y="195"/>
                  <a:pt x="4222" y="162"/>
                </a:cubicBezTo>
                <a:cubicBezTo>
                  <a:pt x="4340" y="128"/>
                  <a:pt x="4490" y="146"/>
                  <a:pt x="4627" y="204"/>
                </a:cubicBezTo>
                <a:cubicBezTo>
                  <a:pt x="4765" y="262"/>
                  <a:pt x="4921" y="487"/>
                  <a:pt x="5050" y="511"/>
                </a:cubicBezTo>
                <a:cubicBezTo>
                  <a:pt x="5178" y="534"/>
                  <a:pt x="5274" y="324"/>
                  <a:pt x="5400" y="346"/>
                </a:cubicBezTo>
                <a:cubicBezTo>
                  <a:pt x="5525" y="368"/>
                  <a:pt x="5719" y="581"/>
                  <a:pt x="5803" y="642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0" name="Freeform 34"/>
          <p:cNvSpPr>
            <a:spLocks/>
          </p:cNvSpPr>
          <p:nvPr/>
        </p:nvSpPr>
        <p:spPr bwMode="auto">
          <a:xfrm>
            <a:off x="3779838" y="3429000"/>
            <a:ext cx="1655762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1" name="Freeform 35"/>
          <p:cNvSpPr>
            <a:spLocks/>
          </p:cNvSpPr>
          <p:nvPr/>
        </p:nvSpPr>
        <p:spPr bwMode="auto">
          <a:xfrm>
            <a:off x="1979613" y="3357563"/>
            <a:ext cx="1655762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2" name="Freeform 36"/>
          <p:cNvSpPr>
            <a:spLocks/>
          </p:cNvSpPr>
          <p:nvPr/>
        </p:nvSpPr>
        <p:spPr bwMode="auto">
          <a:xfrm>
            <a:off x="250825" y="3213100"/>
            <a:ext cx="1655763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4" name="Freeform 38"/>
          <p:cNvSpPr>
            <a:spLocks/>
          </p:cNvSpPr>
          <p:nvPr/>
        </p:nvSpPr>
        <p:spPr bwMode="auto">
          <a:xfrm>
            <a:off x="7451725" y="3573463"/>
            <a:ext cx="1655763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5" name="Freeform 39"/>
          <p:cNvSpPr>
            <a:spLocks/>
          </p:cNvSpPr>
          <p:nvPr/>
        </p:nvSpPr>
        <p:spPr bwMode="auto">
          <a:xfrm rot="-242210">
            <a:off x="5651500" y="3500438"/>
            <a:ext cx="1655763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6" name="Freeform 40"/>
          <p:cNvSpPr>
            <a:spLocks/>
          </p:cNvSpPr>
          <p:nvPr/>
        </p:nvSpPr>
        <p:spPr bwMode="auto">
          <a:xfrm>
            <a:off x="-46038" y="4106863"/>
            <a:ext cx="9221788" cy="712787"/>
          </a:xfrm>
          <a:custGeom>
            <a:avLst/>
            <a:gdLst/>
            <a:ahLst/>
            <a:cxnLst>
              <a:cxn ang="0">
                <a:pos x="0" y="313"/>
              </a:cxn>
              <a:cxn ang="0">
                <a:pos x="295" y="141"/>
              </a:cxn>
              <a:cxn ang="0">
                <a:pos x="498" y="59"/>
              </a:cxn>
              <a:cxn ang="0">
                <a:pos x="751" y="166"/>
              </a:cxn>
              <a:cxn ang="0">
                <a:pos x="1035" y="29"/>
              </a:cxn>
              <a:cxn ang="0">
                <a:pos x="1171" y="20"/>
              </a:cxn>
              <a:cxn ang="0">
                <a:pos x="1337" y="147"/>
              </a:cxn>
              <a:cxn ang="0">
                <a:pos x="1587" y="371"/>
              </a:cxn>
              <a:cxn ang="0">
                <a:pos x="1874" y="117"/>
              </a:cxn>
              <a:cxn ang="0">
                <a:pos x="2040" y="98"/>
              </a:cxn>
              <a:cxn ang="0">
                <a:pos x="2271" y="172"/>
              </a:cxn>
              <a:cxn ang="0">
                <a:pos x="2562" y="321"/>
              </a:cxn>
              <a:cxn ang="0">
                <a:pos x="2899" y="166"/>
              </a:cxn>
              <a:cxn ang="0">
                <a:pos x="3007" y="137"/>
              </a:cxn>
              <a:cxn ang="0">
                <a:pos x="3202" y="166"/>
              </a:cxn>
              <a:cxn ang="0">
                <a:pos x="3397" y="186"/>
              </a:cxn>
              <a:cxn ang="0">
                <a:pos x="3559" y="151"/>
              </a:cxn>
              <a:cxn ang="0">
                <a:pos x="3842" y="301"/>
              </a:cxn>
              <a:cxn ang="0">
                <a:pos x="4188" y="195"/>
              </a:cxn>
              <a:cxn ang="0">
                <a:pos x="4364" y="127"/>
              </a:cxn>
              <a:cxn ang="0">
                <a:pos x="4559" y="166"/>
              </a:cxn>
              <a:cxn ang="0">
                <a:pos x="4985" y="353"/>
              </a:cxn>
              <a:cxn ang="0">
                <a:pos x="5369" y="273"/>
              </a:cxn>
              <a:cxn ang="0">
                <a:pos x="5809" y="449"/>
              </a:cxn>
            </a:cxnLst>
            <a:rect l="0" t="0" r="r" b="b"/>
            <a:pathLst>
              <a:path w="5809" h="449">
                <a:moveTo>
                  <a:pt x="0" y="313"/>
                </a:moveTo>
                <a:cubicBezTo>
                  <a:pt x="51" y="284"/>
                  <a:pt x="212" y="183"/>
                  <a:pt x="295" y="141"/>
                </a:cubicBezTo>
                <a:cubicBezTo>
                  <a:pt x="378" y="99"/>
                  <a:pt x="422" y="55"/>
                  <a:pt x="498" y="59"/>
                </a:cubicBezTo>
                <a:cubicBezTo>
                  <a:pt x="574" y="63"/>
                  <a:pt x="661" y="171"/>
                  <a:pt x="751" y="166"/>
                </a:cubicBezTo>
                <a:cubicBezTo>
                  <a:pt x="841" y="161"/>
                  <a:pt x="965" y="53"/>
                  <a:pt x="1035" y="29"/>
                </a:cubicBezTo>
                <a:cubicBezTo>
                  <a:pt x="1105" y="5"/>
                  <a:pt x="1121" y="0"/>
                  <a:pt x="1171" y="20"/>
                </a:cubicBezTo>
                <a:cubicBezTo>
                  <a:pt x="1221" y="40"/>
                  <a:pt x="1268" y="89"/>
                  <a:pt x="1337" y="147"/>
                </a:cubicBezTo>
                <a:cubicBezTo>
                  <a:pt x="1406" y="205"/>
                  <a:pt x="1497" y="376"/>
                  <a:pt x="1587" y="371"/>
                </a:cubicBezTo>
                <a:cubicBezTo>
                  <a:pt x="1677" y="366"/>
                  <a:pt x="1798" y="163"/>
                  <a:pt x="1874" y="117"/>
                </a:cubicBezTo>
                <a:cubicBezTo>
                  <a:pt x="1950" y="71"/>
                  <a:pt x="1974" y="89"/>
                  <a:pt x="2040" y="98"/>
                </a:cubicBezTo>
                <a:cubicBezTo>
                  <a:pt x="2106" y="107"/>
                  <a:pt x="2184" y="135"/>
                  <a:pt x="2271" y="172"/>
                </a:cubicBezTo>
                <a:cubicBezTo>
                  <a:pt x="2358" y="209"/>
                  <a:pt x="2457" y="322"/>
                  <a:pt x="2562" y="321"/>
                </a:cubicBezTo>
                <a:cubicBezTo>
                  <a:pt x="2667" y="320"/>
                  <a:pt x="2825" y="197"/>
                  <a:pt x="2899" y="166"/>
                </a:cubicBezTo>
                <a:cubicBezTo>
                  <a:pt x="2973" y="135"/>
                  <a:pt x="2957" y="137"/>
                  <a:pt x="3007" y="137"/>
                </a:cubicBezTo>
                <a:cubicBezTo>
                  <a:pt x="3057" y="137"/>
                  <a:pt x="3137" y="158"/>
                  <a:pt x="3202" y="166"/>
                </a:cubicBezTo>
                <a:cubicBezTo>
                  <a:pt x="3267" y="174"/>
                  <a:pt x="3338" y="188"/>
                  <a:pt x="3397" y="186"/>
                </a:cubicBezTo>
                <a:cubicBezTo>
                  <a:pt x="3456" y="184"/>
                  <a:pt x="3485" y="132"/>
                  <a:pt x="3559" y="151"/>
                </a:cubicBezTo>
                <a:cubicBezTo>
                  <a:pt x="3633" y="170"/>
                  <a:pt x="3737" y="294"/>
                  <a:pt x="3842" y="301"/>
                </a:cubicBezTo>
                <a:cubicBezTo>
                  <a:pt x="3947" y="308"/>
                  <a:pt x="4101" y="224"/>
                  <a:pt x="4188" y="195"/>
                </a:cubicBezTo>
                <a:cubicBezTo>
                  <a:pt x="4275" y="166"/>
                  <a:pt x="4302" y="132"/>
                  <a:pt x="4364" y="127"/>
                </a:cubicBezTo>
                <a:cubicBezTo>
                  <a:pt x="4426" y="122"/>
                  <a:pt x="4456" y="128"/>
                  <a:pt x="4559" y="166"/>
                </a:cubicBezTo>
                <a:cubicBezTo>
                  <a:pt x="4662" y="204"/>
                  <a:pt x="4850" y="335"/>
                  <a:pt x="4985" y="353"/>
                </a:cubicBezTo>
                <a:cubicBezTo>
                  <a:pt x="5120" y="371"/>
                  <a:pt x="5232" y="257"/>
                  <a:pt x="5369" y="273"/>
                </a:cubicBezTo>
                <a:cubicBezTo>
                  <a:pt x="5506" y="289"/>
                  <a:pt x="5717" y="412"/>
                  <a:pt x="5809" y="44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7" name="Freeform 41"/>
          <p:cNvSpPr>
            <a:spLocks/>
          </p:cNvSpPr>
          <p:nvPr/>
        </p:nvSpPr>
        <p:spPr bwMode="auto">
          <a:xfrm>
            <a:off x="0" y="4365625"/>
            <a:ext cx="9237663" cy="1046163"/>
          </a:xfrm>
          <a:custGeom>
            <a:avLst/>
            <a:gdLst/>
            <a:ahLst/>
            <a:cxnLst>
              <a:cxn ang="0">
                <a:pos x="0" y="425"/>
              </a:cxn>
              <a:cxn ang="0">
                <a:pos x="205" y="92"/>
              </a:cxn>
              <a:cxn ang="0">
                <a:pos x="407" y="119"/>
              </a:cxn>
              <a:cxn ang="0">
                <a:pos x="699" y="232"/>
              </a:cxn>
              <a:cxn ang="0">
                <a:pos x="965" y="36"/>
              </a:cxn>
              <a:cxn ang="0">
                <a:pos x="1171" y="103"/>
              </a:cxn>
              <a:cxn ang="0">
                <a:pos x="1206" y="191"/>
              </a:cxn>
              <a:cxn ang="0">
                <a:pos x="1494" y="327"/>
              </a:cxn>
              <a:cxn ang="0">
                <a:pos x="1716" y="36"/>
              </a:cxn>
              <a:cxn ang="0">
                <a:pos x="1992" y="113"/>
              </a:cxn>
              <a:cxn ang="0">
                <a:pos x="2148" y="298"/>
              </a:cxn>
              <a:cxn ang="0">
                <a:pos x="2548" y="347"/>
              </a:cxn>
              <a:cxn ang="0">
                <a:pos x="2890" y="220"/>
              </a:cxn>
              <a:cxn ang="0">
                <a:pos x="3231" y="366"/>
              </a:cxn>
              <a:cxn ang="0">
                <a:pos x="3368" y="191"/>
              </a:cxn>
              <a:cxn ang="0">
                <a:pos x="3554" y="230"/>
              </a:cxn>
              <a:cxn ang="0">
                <a:pos x="3680" y="308"/>
              </a:cxn>
              <a:cxn ang="0">
                <a:pos x="3788" y="327"/>
              </a:cxn>
              <a:cxn ang="0">
                <a:pos x="3881" y="300"/>
              </a:cxn>
              <a:cxn ang="0">
                <a:pos x="4266" y="240"/>
              </a:cxn>
              <a:cxn ang="0">
                <a:pos x="4579" y="396"/>
              </a:cxn>
              <a:cxn ang="0">
                <a:pos x="4823" y="503"/>
              </a:cxn>
              <a:cxn ang="0">
                <a:pos x="5024" y="417"/>
              </a:cxn>
              <a:cxn ang="0">
                <a:pos x="5213" y="308"/>
              </a:cxn>
              <a:cxn ang="0">
                <a:pos x="5415" y="362"/>
              </a:cxn>
              <a:cxn ang="0">
                <a:pos x="5819" y="659"/>
              </a:cxn>
            </a:cxnLst>
            <a:rect l="0" t="0" r="r" b="b"/>
            <a:pathLst>
              <a:path w="5819" h="659">
                <a:moveTo>
                  <a:pt x="0" y="425"/>
                </a:moveTo>
                <a:cubicBezTo>
                  <a:pt x="34" y="371"/>
                  <a:pt x="137" y="143"/>
                  <a:pt x="205" y="92"/>
                </a:cubicBezTo>
                <a:cubicBezTo>
                  <a:pt x="273" y="41"/>
                  <a:pt x="325" y="96"/>
                  <a:pt x="407" y="119"/>
                </a:cubicBezTo>
                <a:cubicBezTo>
                  <a:pt x="489" y="142"/>
                  <a:pt x="606" y="246"/>
                  <a:pt x="699" y="232"/>
                </a:cubicBezTo>
                <a:cubicBezTo>
                  <a:pt x="792" y="218"/>
                  <a:pt x="886" y="58"/>
                  <a:pt x="965" y="36"/>
                </a:cubicBezTo>
                <a:cubicBezTo>
                  <a:pt x="1044" y="14"/>
                  <a:pt x="1131" y="77"/>
                  <a:pt x="1171" y="103"/>
                </a:cubicBezTo>
                <a:cubicBezTo>
                  <a:pt x="1211" y="129"/>
                  <a:pt x="1152" y="154"/>
                  <a:pt x="1206" y="191"/>
                </a:cubicBezTo>
                <a:cubicBezTo>
                  <a:pt x="1260" y="228"/>
                  <a:pt x="1409" y="353"/>
                  <a:pt x="1494" y="327"/>
                </a:cubicBezTo>
                <a:cubicBezTo>
                  <a:pt x="1579" y="301"/>
                  <a:pt x="1633" y="72"/>
                  <a:pt x="1716" y="36"/>
                </a:cubicBezTo>
                <a:cubicBezTo>
                  <a:pt x="1799" y="0"/>
                  <a:pt x="1920" y="69"/>
                  <a:pt x="1992" y="113"/>
                </a:cubicBezTo>
                <a:cubicBezTo>
                  <a:pt x="2064" y="157"/>
                  <a:pt x="2055" y="259"/>
                  <a:pt x="2148" y="298"/>
                </a:cubicBezTo>
                <a:cubicBezTo>
                  <a:pt x="2241" y="337"/>
                  <a:pt x="2424" y="360"/>
                  <a:pt x="2548" y="347"/>
                </a:cubicBezTo>
                <a:cubicBezTo>
                  <a:pt x="2672" y="334"/>
                  <a:pt x="2776" y="217"/>
                  <a:pt x="2890" y="220"/>
                </a:cubicBezTo>
                <a:cubicBezTo>
                  <a:pt x="3004" y="223"/>
                  <a:pt x="3151" y="371"/>
                  <a:pt x="3231" y="366"/>
                </a:cubicBezTo>
                <a:cubicBezTo>
                  <a:pt x="3311" y="361"/>
                  <a:pt x="3314" y="214"/>
                  <a:pt x="3368" y="191"/>
                </a:cubicBezTo>
                <a:cubicBezTo>
                  <a:pt x="3422" y="168"/>
                  <a:pt x="3502" y="211"/>
                  <a:pt x="3554" y="230"/>
                </a:cubicBezTo>
                <a:cubicBezTo>
                  <a:pt x="3606" y="249"/>
                  <a:pt x="3641" y="292"/>
                  <a:pt x="3680" y="308"/>
                </a:cubicBezTo>
                <a:cubicBezTo>
                  <a:pt x="3719" y="324"/>
                  <a:pt x="3755" y="328"/>
                  <a:pt x="3788" y="327"/>
                </a:cubicBezTo>
                <a:cubicBezTo>
                  <a:pt x="3821" y="326"/>
                  <a:pt x="3801" y="315"/>
                  <a:pt x="3881" y="300"/>
                </a:cubicBezTo>
                <a:cubicBezTo>
                  <a:pt x="3961" y="285"/>
                  <a:pt x="4150" y="224"/>
                  <a:pt x="4266" y="240"/>
                </a:cubicBezTo>
                <a:cubicBezTo>
                  <a:pt x="4382" y="256"/>
                  <a:pt x="4486" y="352"/>
                  <a:pt x="4579" y="396"/>
                </a:cubicBezTo>
                <a:cubicBezTo>
                  <a:pt x="4672" y="440"/>
                  <a:pt x="4749" y="500"/>
                  <a:pt x="4823" y="503"/>
                </a:cubicBezTo>
                <a:cubicBezTo>
                  <a:pt x="4897" y="506"/>
                  <a:pt x="4959" y="449"/>
                  <a:pt x="5024" y="417"/>
                </a:cubicBezTo>
                <a:cubicBezTo>
                  <a:pt x="5089" y="385"/>
                  <a:pt x="5148" y="317"/>
                  <a:pt x="5213" y="308"/>
                </a:cubicBezTo>
                <a:cubicBezTo>
                  <a:pt x="5278" y="299"/>
                  <a:pt x="5314" y="304"/>
                  <a:pt x="5415" y="362"/>
                </a:cubicBezTo>
                <a:cubicBezTo>
                  <a:pt x="5516" y="420"/>
                  <a:pt x="5735" y="597"/>
                  <a:pt x="5819" y="659"/>
                </a:cubicBezTo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8" name="Freeform 42"/>
          <p:cNvSpPr>
            <a:spLocks/>
          </p:cNvSpPr>
          <p:nvPr/>
        </p:nvSpPr>
        <p:spPr bwMode="auto">
          <a:xfrm>
            <a:off x="6227763" y="4508500"/>
            <a:ext cx="1655762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9" name="Freeform 43"/>
          <p:cNvSpPr>
            <a:spLocks/>
          </p:cNvSpPr>
          <p:nvPr/>
        </p:nvSpPr>
        <p:spPr bwMode="auto">
          <a:xfrm>
            <a:off x="4427538" y="4581525"/>
            <a:ext cx="1655762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0" name="Freeform 44"/>
          <p:cNvSpPr>
            <a:spLocks/>
          </p:cNvSpPr>
          <p:nvPr/>
        </p:nvSpPr>
        <p:spPr bwMode="auto">
          <a:xfrm>
            <a:off x="2484438" y="4581525"/>
            <a:ext cx="1655762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1" name="Freeform 45"/>
          <p:cNvSpPr>
            <a:spLocks/>
          </p:cNvSpPr>
          <p:nvPr/>
        </p:nvSpPr>
        <p:spPr bwMode="auto">
          <a:xfrm>
            <a:off x="539750" y="4365625"/>
            <a:ext cx="1655763" cy="10795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2" name="WordArt 4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843213" y="1628775"/>
            <a:ext cx="287337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143" name="WordArt 47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572000" y="1700213"/>
            <a:ext cx="287338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144" name="WordArt 4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227763" y="1773238"/>
            <a:ext cx="287337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145" name="WordArt 49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2133600"/>
            <a:ext cx="287338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4146" name="WordArt 50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835150" y="2852738"/>
            <a:ext cx="287338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147" name="WordArt 51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08625" y="2924175"/>
            <a:ext cx="287338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4148" name="WordArt 52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635375" y="2997200"/>
            <a:ext cx="287338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4149" name="WordArt 53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380288" y="3068638"/>
            <a:ext cx="287337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4151" name="WordArt 55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900113" y="3789363"/>
            <a:ext cx="4318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4152" name="WordArt 56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956550" y="4149725"/>
            <a:ext cx="4318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4153" name="WordArt 57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156325" y="4076700"/>
            <a:ext cx="4318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4154" name="WordArt 58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84663" y="3933825"/>
            <a:ext cx="4318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12</a:t>
            </a:r>
          </a:p>
        </p:txBody>
      </p:sp>
      <p:sp>
        <p:nvSpPr>
          <p:cNvPr id="4155" name="WordArt 59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555875" y="3860800"/>
            <a:ext cx="4318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11</a:t>
            </a:r>
          </a:p>
        </p:txBody>
      </p:sp>
      <p:sp>
        <p:nvSpPr>
          <p:cNvPr id="4156" name="WordArt 60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059113" y="5157788"/>
            <a:ext cx="4318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16</a:t>
            </a:r>
          </a:p>
        </p:txBody>
      </p:sp>
      <p:sp>
        <p:nvSpPr>
          <p:cNvPr id="4157" name="WordArt 61">
            <a:hlinkClick r:id="rId1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116013" y="5013325"/>
            <a:ext cx="4318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4158" name="WordArt 62">
            <a:hlinkClick r:id="rId1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003800" y="5229225"/>
            <a:ext cx="4318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4159" name="WordArt 63">
            <a:hlinkClick r:id="rId1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5157788"/>
            <a:ext cx="431800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4160" name="Freeform 64"/>
          <p:cNvSpPr>
            <a:spLocks/>
          </p:cNvSpPr>
          <p:nvPr/>
        </p:nvSpPr>
        <p:spPr bwMode="auto">
          <a:xfrm>
            <a:off x="-41275" y="5260975"/>
            <a:ext cx="9207500" cy="1279525"/>
          </a:xfrm>
          <a:custGeom>
            <a:avLst/>
            <a:gdLst/>
            <a:ahLst/>
            <a:cxnLst>
              <a:cxn ang="0">
                <a:pos x="65" y="806"/>
              </a:cxn>
              <a:cxn ang="0">
                <a:pos x="27" y="149"/>
              </a:cxn>
              <a:cxn ang="0">
                <a:pos x="229" y="176"/>
              </a:cxn>
              <a:cxn ang="0">
                <a:pos x="417" y="279"/>
              </a:cxn>
              <a:cxn ang="0">
                <a:pos x="543" y="191"/>
              </a:cxn>
              <a:cxn ang="0">
                <a:pos x="787" y="93"/>
              </a:cxn>
              <a:cxn ang="0">
                <a:pos x="1168" y="122"/>
              </a:cxn>
              <a:cxn ang="0">
                <a:pos x="1344" y="318"/>
              </a:cxn>
              <a:cxn ang="0">
                <a:pos x="1617" y="191"/>
              </a:cxn>
              <a:cxn ang="0">
                <a:pos x="1878" y="106"/>
              </a:cxn>
              <a:cxn ang="0">
                <a:pos x="2071" y="277"/>
              </a:cxn>
              <a:cxn ang="0">
                <a:pos x="2447" y="171"/>
              </a:cxn>
              <a:cxn ang="0">
                <a:pos x="2728" y="220"/>
              </a:cxn>
              <a:cxn ang="0">
                <a:pos x="2991" y="134"/>
              </a:cxn>
              <a:cxn ang="0">
                <a:pos x="3103" y="149"/>
              </a:cxn>
              <a:cxn ang="0">
                <a:pos x="3224" y="206"/>
              </a:cxn>
              <a:cxn ang="0">
                <a:pos x="3406" y="319"/>
              </a:cxn>
              <a:cxn ang="0">
                <a:pos x="3755" y="367"/>
              </a:cxn>
              <a:cxn ang="0">
                <a:pos x="4003" y="235"/>
              </a:cxn>
              <a:cxn ang="0">
                <a:pos x="4556" y="191"/>
              </a:cxn>
              <a:cxn ang="0">
                <a:pos x="4907" y="376"/>
              </a:cxn>
              <a:cxn ang="0">
                <a:pos x="5356" y="93"/>
              </a:cxn>
              <a:cxn ang="0">
                <a:pos x="5727" y="83"/>
              </a:cxn>
              <a:cxn ang="0">
                <a:pos x="5796" y="591"/>
              </a:cxn>
            </a:cxnLst>
            <a:rect l="0" t="0" r="r" b="b"/>
            <a:pathLst>
              <a:path w="5800" h="806">
                <a:moveTo>
                  <a:pt x="65" y="806"/>
                </a:moveTo>
                <a:cubicBezTo>
                  <a:pt x="60" y="697"/>
                  <a:pt x="0" y="254"/>
                  <a:pt x="27" y="149"/>
                </a:cubicBezTo>
                <a:cubicBezTo>
                  <a:pt x="54" y="44"/>
                  <a:pt x="164" y="154"/>
                  <a:pt x="229" y="176"/>
                </a:cubicBezTo>
                <a:cubicBezTo>
                  <a:pt x="294" y="198"/>
                  <a:pt x="365" y="276"/>
                  <a:pt x="417" y="279"/>
                </a:cubicBezTo>
                <a:cubicBezTo>
                  <a:pt x="469" y="282"/>
                  <a:pt x="481" y="222"/>
                  <a:pt x="543" y="191"/>
                </a:cubicBezTo>
                <a:cubicBezTo>
                  <a:pt x="605" y="160"/>
                  <a:pt x="683" y="104"/>
                  <a:pt x="787" y="93"/>
                </a:cubicBezTo>
                <a:cubicBezTo>
                  <a:pt x="891" y="82"/>
                  <a:pt x="1075" y="85"/>
                  <a:pt x="1168" y="122"/>
                </a:cubicBezTo>
                <a:cubicBezTo>
                  <a:pt x="1261" y="159"/>
                  <a:pt x="1269" y="307"/>
                  <a:pt x="1344" y="318"/>
                </a:cubicBezTo>
                <a:cubicBezTo>
                  <a:pt x="1419" y="329"/>
                  <a:pt x="1528" y="226"/>
                  <a:pt x="1617" y="191"/>
                </a:cubicBezTo>
                <a:cubicBezTo>
                  <a:pt x="1706" y="156"/>
                  <a:pt x="1802" y="92"/>
                  <a:pt x="1878" y="106"/>
                </a:cubicBezTo>
                <a:cubicBezTo>
                  <a:pt x="1954" y="120"/>
                  <a:pt x="1976" y="266"/>
                  <a:pt x="2071" y="277"/>
                </a:cubicBezTo>
                <a:cubicBezTo>
                  <a:pt x="2166" y="288"/>
                  <a:pt x="2338" y="180"/>
                  <a:pt x="2447" y="171"/>
                </a:cubicBezTo>
                <a:cubicBezTo>
                  <a:pt x="2556" y="162"/>
                  <a:pt x="2637" y="226"/>
                  <a:pt x="2728" y="220"/>
                </a:cubicBezTo>
                <a:cubicBezTo>
                  <a:pt x="2819" y="214"/>
                  <a:pt x="2929" y="146"/>
                  <a:pt x="2991" y="134"/>
                </a:cubicBezTo>
                <a:cubicBezTo>
                  <a:pt x="3053" y="122"/>
                  <a:pt x="3065" y="137"/>
                  <a:pt x="3103" y="149"/>
                </a:cubicBezTo>
                <a:cubicBezTo>
                  <a:pt x="3142" y="160"/>
                  <a:pt x="3174" y="178"/>
                  <a:pt x="3224" y="206"/>
                </a:cubicBezTo>
                <a:cubicBezTo>
                  <a:pt x="3275" y="233"/>
                  <a:pt x="3318" y="292"/>
                  <a:pt x="3406" y="319"/>
                </a:cubicBezTo>
                <a:cubicBezTo>
                  <a:pt x="3494" y="346"/>
                  <a:pt x="3656" y="381"/>
                  <a:pt x="3755" y="367"/>
                </a:cubicBezTo>
                <a:cubicBezTo>
                  <a:pt x="3854" y="353"/>
                  <a:pt x="3870" y="264"/>
                  <a:pt x="4003" y="235"/>
                </a:cubicBezTo>
                <a:cubicBezTo>
                  <a:pt x="4136" y="206"/>
                  <a:pt x="4405" y="168"/>
                  <a:pt x="4556" y="191"/>
                </a:cubicBezTo>
                <a:cubicBezTo>
                  <a:pt x="4707" y="214"/>
                  <a:pt x="4774" y="392"/>
                  <a:pt x="4907" y="376"/>
                </a:cubicBezTo>
                <a:cubicBezTo>
                  <a:pt x="5040" y="360"/>
                  <a:pt x="5219" y="142"/>
                  <a:pt x="5356" y="93"/>
                </a:cubicBezTo>
                <a:cubicBezTo>
                  <a:pt x="5493" y="44"/>
                  <a:pt x="5654" y="0"/>
                  <a:pt x="5727" y="83"/>
                </a:cubicBezTo>
                <a:cubicBezTo>
                  <a:pt x="5800" y="166"/>
                  <a:pt x="5782" y="485"/>
                  <a:pt x="5796" y="591"/>
                </a:cubicBezTo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61" name="Freeform 65"/>
          <p:cNvSpPr>
            <a:spLocks/>
          </p:cNvSpPr>
          <p:nvPr/>
        </p:nvSpPr>
        <p:spPr bwMode="auto">
          <a:xfrm>
            <a:off x="15875" y="5522913"/>
            <a:ext cx="9112250" cy="1343025"/>
          </a:xfrm>
          <a:custGeom>
            <a:avLst/>
            <a:gdLst/>
            <a:ahLst/>
            <a:cxnLst>
              <a:cxn ang="0">
                <a:pos x="0" y="826"/>
              </a:cxn>
              <a:cxn ang="0">
                <a:pos x="221" y="114"/>
              </a:cxn>
              <a:cxn ang="0">
                <a:pos x="416" y="142"/>
              </a:cxn>
              <a:cxn ang="0">
                <a:pos x="670" y="351"/>
              </a:cxn>
              <a:cxn ang="0">
                <a:pos x="982" y="158"/>
              </a:cxn>
              <a:cxn ang="0">
                <a:pos x="1187" y="217"/>
              </a:cxn>
              <a:cxn ang="0">
                <a:pos x="1500" y="410"/>
              </a:cxn>
              <a:cxn ang="0">
                <a:pos x="1792" y="98"/>
              </a:cxn>
              <a:cxn ang="0">
                <a:pos x="2007" y="69"/>
              </a:cxn>
              <a:cxn ang="0">
                <a:pos x="2193" y="247"/>
              </a:cxn>
              <a:cxn ang="0">
                <a:pos x="2476" y="410"/>
              </a:cxn>
              <a:cxn ang="0">
                <a:pos x="2827" y="188"/>
              </a:cxn>
              <a:cxn ang="0">
                <a:pos x="3081" y="98"/>
              </a:cxn>
              <a:cxn ang="0">
                <a:pos x="3189" y="114"/>
              </a:cxn>
              <a:cxn ang="0">
                <a:pos x="3306" y="173"/>
              </a:cxn>
              <a:cxn ang="0">
                <a:pos x="3481" y="292"/>
              </a:cxn>
              <a:cxn ang="0">
                <a:pos x="3755" y="456"/>
              </a:cxn>
              <a:cxn ang="0">
                <a:pos x="4057" y="203"/>
              </a:cxn>
              <a:cxn ang="0">
                <a:pos x="4467" y="247"/>
              </a:cxn>
              <a:cxn ang="0">
                <a:pos x="4894" y="567"/>
              </a:cxn>
              <a:cxn ang="0">
                <a:pos x="5213" y="280"/>
              </a:cxn>
              <a:cxn ang="0">
                <a:pos x="5604" y="250"/>
              </a:cxn>
              <a:cxn ang="0">
                <a:pos x="5740" y="846"/>
              </a:cxn>
            </a:cxnLst>
            <a:rect l="0" t="0" r="r" b="b"/>
            <a:pathLst>
              <a:path w="5740" h="846">
                <a:moveTo>
                  <a:pt x="0" y="826"/>
                </a:moveTo>
                <a:cubicBezTo>
                  <a:pt x="37" y="709"/>
                  <a:pt x="152" y="228"/>
                  <a:pt x="221" y="114"/>
                </a:cubicBezTo>
                <a:cubicBezTo>
                  <a:pt x="290" y="0"/>
                  <a:pt x="341" y="103"/>
                  <a:pt x="416" y="142"/>
                </a:cubicBezTo>
                <a:cubicBezTo>
                  <a:pt x="491" y="182"/>
                  <a:pt x="576" y="348"/>
                  <a:pt x="670" y="351"/>
                </a:cubicBezTo>
                <a:cubicBezTo>
                  <a:pt x="764" y="354"/>
                  <a:pt x="896" y="180"/>
                  <a:pt x="982" y="158"/>
                </a:cubicBezTo>
                <a:cubicBezTo>
                  <a:pt x="1068" y="135"/>
                  <a:pt x="1101" y="174"/>
                  <a:pt x="1187" y="217"/>
                </a:cubicBezTo>
                <a:cubicBezTo>
                  <a:pt x="1273" y="260"/>
                  <a:pt x="1399" y="430"/>
                  <a:pt x="1500" y="410"/>
                </a:cubicBezTo>
                <a:cubicBezTo>
                  <a:pt x="1601" y="391"/>
                  <a:pt x="1708" y="155"/>
                  <a:pt x="1792" y="98"/>
                </a:cubicBezTo>
                <a:cubicBezTo>
                  <a:pt x="1876" y="42"/>
                  <a:pt x="1940" y="45"/>
                  <a:pt x="2007" y="69"/>
                </a:cubicBezTo>
                <a:cubicBezTo>
                  <a:pt x="2074" y="94"/>
                  <a:pt x="2115" y="191"/>
                  <a:pt x="2193" y="247"/>
                </a:cubicBezTo>
                <a:cubicBezTo>
                  <a:pt x="2271" y="304"/>
                  <a:pt x="2370" y="419"/>
                  <a:pt x="2476" y="410"/>
                </a:cubicBezTo>
                <a:cubicBezTo>
                  <a:pt x="2582" y="401"/>
                  <a:pt x="2726" y="240"/>
                  <a:pt x="2827" y="188"/>
                </a:cubicBezTo>
                <a:cubicBezTo>
                  <a:pt x="2928" y="136"/>
                  <a:pt x="3021" y="110"/>
                  <a:pt x="3081" y="98"/>
                </a:cubicBezTo>
                <a:cubicBezTo>
                  <a:pt x="3141" y="86"/>
                  <a:pt x="3152" y="101"/>
                  <a:pt x="3189" y="114"/>
                </a:cubicBezTo>
                <a:cubicBezTo>
                  <a:pt x="3226" y="126"/>
                  <a:pt x="3257" y="144"/>
                  <a:pt x="3306" y="173"/>
                </a:cubicBezTo>
                <a:cubicBezTo>
                  <a:pt x="3355" y="202"/>
                  <a:pt x="3406" y="244"/>
                  <a:pt x="3481" y="292"/>
                </a:cubicBezTo>
                <a:cubicBezTo>
                  <a:pt x="3556" y="339"/>
                  <a:pt x="3659" y="471"/>
                  <a:pt x="3755" y="456"/>
                </a:cubicBezTo>
                <a:cubicBezTo>
                  <a:pt x="3851" y="441"/>
                  <a:pt x="3938" y="238"/>
                  <a:pt x="4057" y="203"/>
                </a:cubicBezTo>
                <a:cubicBezTo>
                  <a:pt x="4176" y="168"/>
                  <a:pt x="4328" y="187"/>
                  <a:pt x="4467" y="247"/>
                </a:cubicBezTo>
                <a:cubicBezTo>
                  <a:pt x="4606" y="308"/>
                  <a:pt x="4770" y="561"/>
                  <a:pt x="4894" y="567"/>
                </a:cubicBezTo>
                <a:cubicBezTo>
                  <a:pt x="5018" y="573"/>
                  <a:pt x="5095" y="333"/>
                  <a:pt x="5213" y="280"/>
                </a:cubicBezTo>
                <a:cubicBezTo>
                  <a:pt x="5331" y="227"/>
                  <a:pt x="5516" y="156"/>
                  <a:pt x="5604" y="250"/>
                </a:cubicBezTo>
                <a:cubicBezTo>
                  <a:pt x="5692" y="344"/>
                  <a:pt x="5712" y="722"/>
                  <a:pt x="5740" y="846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62" name="AutoShape 66"/>
          <p:cNvSpPr>
            <a:spLocks noChangeArrowheads="1"/>
          </p:cNvSpPr>
          <p:nvPr/>
        </p:nvSpPr>
        <p:spPr bwMode="auto">
          <a:xfrm>
            <a:off x="6011863" y="260350"/>
            <a:ext cx="1728787" cy="431800"/>
          </a:xfrm>
          <a:prstGeom prst="cloudCallout">
            <a:avLst>
              <a:gd name="adj1" fmla="val -56060"/>
              <a:gd name="adj2" fmla="val 24634"/>
            </a:avLst>
          </a:prstGeom>
          <a:gradFill rotWithShape="1">
            <a:gsLst>
              <a:gs pos="0">
                <a:srgbClr val="03D4A8"/>
              </a:gs>
              <a:gs pos="12500">
                <a:srgbClr val="21D6E0"/>
              </a:gs>
              <a:gs pos="37500">
                <a:srgbClr val="0087E6"/>
              </a:gs>
              <a:gs pos="50000">
                <a:srgbClr val="005CBF"/>
              </a:gs>
              <a:gs pos="62500">
                <a:srgbClr val="0087E6"/>
              </a:gs>
              <a:gs pos="87500">
                <a:srgbClr val="21D6E0"/>
              </a:gs>
              <a:gs pos="100000">
                <a:srgbClr val="03D4A8"/>
              </a:gs>
            </a:gsLst>
            <a:lin ang="189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163" name="Picture 67" descr="4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-970467">
            <a:off x="250825" y="188913"/>
            <a:ext cx="1144588" cy="1144587"/>
          </a:xfrm>
          <a:prstGeom prst="rect">
            <a:avLst/>
          </a:prstGeom>
          <a:noFill/>
        </p:spPr>
      </p:pic>
      <p:sp>
        <p:nvSpPr>
          <p:cNvPr id="4164" name="AutoShape 68"/>
          <p:cNvSpPr>
            <a:spLocks noChangeArrowheads="1"/>
          </p:cNvSpPr>
          <p:nvPr/>
        </p:nvSpPr>
        <p:spPr bwMode="auto">
          <a:xfrm>
            <a:off x="1835150" y="260350"/>
            <a:ext cx="1728788" cy="431800"/>
          </a:xfrm>
          <a:prstGeom prst="cloudCallout">
            <a:avLst>
              <a:gd name="adj1" fmla="val 82968"/>
              <a:gd name="adj2" fmla="val 20954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189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65" name="AutoShape 69"/>
          <p:cNvSpPr>
            <a:spLocks noChangeArrowheads="1"/>
          </p:cNvSpPr>
          <p:nvPr/>
        </p:nvSpPr>
        <p:spPr bwMode="auto">
          <a:xfrm>
            <a:off x="3779838" y="404813"/>
            <a:ext cx="1873250" cy="360362"/>
          </a:xfrm>
          <a:prstGeom prst="cloudCallout">
            <a:avLst>
              <a:gd name="adj1" fmla="val -26866"/>
              <a:gd name="adj2" fmla="val 25329"/>
            </a:avLst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 useBgFill="1">
        <p:nvSpPr>
          <p:cNvPr id="4166" name="Rectangle 7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ln w="5715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67" name="WordArt 71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468313" y="6286500"/>
            <a:ext cx="8280400" cy="382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05 -4.16185E-6 C 0.16614 -0.00416 0.37969 -0.00832 0.46493 -0.0104 C 0.46493 -0.0104 -0.04705 -4.16185E-6 -0.04705 -4.16185E-6 Z " pathEditMode="relative" rAng="0" ptsTypes="aaa">
                                      <p:cBhvr>
                                        <p:cTn id="9" dur="5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16185E-6 C 0.09392 0.00093 0.18802 0.00185 0.22552 0.00232 C 0.22552 0.00232 2.77778E-7 -4.16185E-6 2.77778E-7 -4.16185E-6 Z " pathEditMode="relative" rAng="0" ptsTypes="aaa">
                                      <p:cBhvr>
                                        <p:cTn id="11" dur="50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62428E-6 C 0.07691 0.01157 0.15399 0.02336 0.2 0.02266 C 0.24601 0.02197 0.25555 0.00578 0.27639 -0.00439 C 0.29722 -0.01456 0.30295 -0.03075 0.32552 -0.03838 C 0.34809 -0.04601 0.38316 -0.05456 0.41198 -0.04971 C 0.4408 -0.04485 0.48403 -0.01572 0.49844 -0.00901 C 0.49844 -0.00901 1.38889E-6 -4.62428E-6 1.38889E-6 -4.62428E-6 Z " pathEditMode="relative" rAng="0" ptsTypes="aaaaaaa">
                                      <p:cBhvr>
                                        <p:cTn id="19" dur="5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2" dur="2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3" dur="2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42" dur="2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43" dur="2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62" dur="1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72" dur="2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73" dur="2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82" dur="2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83" dur="2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1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92" dur="1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3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4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6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1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4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3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4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4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4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6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4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7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4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500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9"/>
                  </p:tgtEl>
                </p:cond>
              </p:nextCondLst>
            </p:seq>
          </p:childTnLst>
        </p:cTn>
      </p:par>
    </p:tnLst>
    <p:bldLst>
      <p:bldP spid="4102" grpId="0" animBg="1"/>
      <p:bldP spid="4119" grpId="0" animBg="1"/>
      <p:bldP spid="4120" grpId="0" animBg="1"/>
      <p:bldP spid="4128" grpId="0" animBg="1"/>
      <p:bldP spid="4129" grpId="0" animBg="1"/>
      <p:bldP spid="4136" grpId="0" animBg="1"/>
      <p:bldP spid="4137" grpId="0" animBg="1"/>
      <p:bldP spid="4142" grpId="0" animBg="1"/>
      <p:bldP spid="4143" grpId="0" animBg="1"/>
      <p:bldP spid="4144" grpId="0" animBg="1"/>
      <p:bldP spid="4145" grpId="0" animBg="1"/>
      <p:bldP spid="4146" grpId="0" animBg="1"/>
      <p:bldP spid="4147" grpId="0" animBg="1"/>
      <p:bldP spid="4148" grpId="0" animBg="1"/>
      <p:bldP spid="4149" grpId="0" animBg="1"/>
      <p:bldP spid="4151" grpId="0" animBg="1"/>
      <p:bldP spid="4152" grpId="0" animBg="1"/>
      <p:bldP spid="4153" grpId="0" animBg="1"/>
      <p:bldP spid="4154" grpId="0" animBg="1"/>
      <p:bldP spid="4155" grpId="0" animBg="1"/>
      <p:bldP spid="4156" grpId="0" animBg="1"/>
      <p:bldP spid="4157" grpId="0" animBg="1"/>
      <p:bldP spid="4158" grpId="0" animBg="1"/>
      <p:bldP spid="4159" grpId="0" animBg="1"/>
      <p:bldP spid="4160" grpId="0" animBg="1"/>
      <p:bldP spid="4161" grpId="0" animBg="1"/>
      <p:bldP spid="4162" grpId="0" animBg="1"/>
      <p:bldP spid="4162" grpId="1" animBg="1"/>
      <p:bldP spid="4164" grpId="0" animBg="1"/>
      <p:bldP spid="4164" grpId="1" animBg="1"/>
      <p:bldP spid="4165" grpId="0" animBg="1"/>
      <p:bldP spid="416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5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5940425" y="3213100"/>
            <a:ext cx="7921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18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Лестница </a:t>
            </a:r>
          </a:p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на судне</a:t>
            </a:r>
          </a:p>
        </p:txBody>
      </p:sp>
      <p:sp useBgFill="1">
        <p:nvSpPr>
          <p:cNvPr id="23561" name="Rectangle 9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ТРАП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23566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6084888" y="3213100"/>
            <a:ext cx="5032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</a:pPr>
            <a:r>
              <a:rPr lang="ru-RU" sz="3200">
                <a:solidFill>
                  <a:srgbClr val="000066"/>
                </a:solidFill>
              </a:rPr>
              <a:t>Стремительное наступление  войск</a:t>
            </a:r>
          </a:p>
        </p:txBody>
      </p:sp>
      <p:sp useBgFill="1">
        <p:nvSpPr>
          <p:cNvPr id="5134" name="Rectangle 14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АТАКА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5138" name="WordArt 18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30" grpId="0" animBg="1"/>
      <p:bldP spid="5131" grpId="0" animBg="1"/>
      <p:bldP spid="513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6084888" y="3213100"/>
            <a:ext cx="5032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Человек, который управляет судном</a:t>
            </a:r>
          </a:p>
        </p:txBody>
      </p:sp>
      <p:sp useBgFill="1">
        <p:nvSpPr>
          <p:cNvPr id="7177" name="Rectangle 9"/>
          <p:cNvSpPr>
            <a:spLocks noChangeArrowheads="1"/>
          </p:cNvSpPr>
          <p:nvPr/>
        </p:nvSpPr>
        <p:spPr bwMode="auto">
          <a:xfrm>
            <a:off x="395288" y="4292600"/>
            <a:ext cx="2592387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КАПИТАН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7182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6084888" y="3213100"/>
            <a:ext cx="5032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Молодой матрос на судне</a:t>
            </a:r>
          </a:p>
        </p:txBody>
      </p:sp>
      <p:sp useBgFill="1">
        <p:nvSpPr>
          <p:cNvPr id="8201" name="Rectangle 9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ЮНГА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8206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1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6084888" y="3213100"/>
            <a:ext cx="5032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40000"/>
              </a:lnSpc>
            </a:pPr>
            <a:r>
              <a:rPr lang="ru-RU" sz="3200">
                <a:solidFill>
                  <a:srgbClr val="000066"/>
                </a:solidFill>
              </a:rPr>
              <a:t> Корабельный подвал</a:t>
            </a:r>
          </a:p>
        </p:txBody>
      </p:sp>
      <p:sp useBgFill="1">
        <p:nvSpPr>
          <p:cNvPr id="9225" name="Rectangle 9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ТРЮМ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9231" name="WordArt 15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6084888" y="3213100"/>
            <a:ext cx="5032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 Морская </a:t>
            </a:r>
          </a:p>
          <a:p>
            <a:pPr>
              <a:lnSpc>
                <a:spcPct val="130000"/>
              </a:lnSpc>
            </a:pPr>
            <a:r>
              <a:rPr lang="ru-RU" sz="3200">
                <a:solidFill>
                  <a:srgbClr val="000066"/>
                </a:solidFill>
              </a:rPr>
              <a:t>верёвка </a:t>
            </a:r>
          </a:p>
        </p:txBody>
      </p:sp>
      <p:sp useBgFill="1">
        <p:nvSpPr>
          <p:cNvPr id="10249" name="Rectangle 9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 КАНАТ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0254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6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6084888" y="3213100"/>
            <a:ext cx="5032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flipH="1">
            <a:off x="468313" y="476250"/>
            <a:ext cx="5327650" cy="2160588"/>
          </a:xfrm>
          <a:prstGeom prst="wedgeEllipseCallout">
            <a:avLst>
              <a:gd name="adj1" fmla="val -57778"/>
              <a:gd name="adj2" fmla="val 34569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200">
                <a:solidFill>
                  <a:srgbClr val="000066"/>
                </a:solidFill>
              </a:rPr>
              <a:t> Рулевое колесо, с помощью которого управляется корабль</a:t>
            </a:r>
          </a:p>
        </p:txBody>
      </p:sp>
      <p:sp useBgFill="1">
        <p:nvSpPr>
          <p:cNvPr id="11273" name="Rectangle 9"/>
          <p:cNvSpPr>
            <a:spLocks noChangeArrowheads="1"/>
          </p:cNvSpPr>
          <p:nvPr/>
        </p:nvSpPr>
        <p:spPr bwMode="auto">
          <a:xfrm>
            <a:off x="468313" y="4292600"/>
            <a:ext cx="2447925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>
                <a:solidFill>
                  <a:srgbClr val="FF0000"/>
                </a:solidFill>
              </a:rPr>
              <a:t>ШТУРВАЛ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1278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63938" y="6237288"/>
            <a:ext cx="5308600" cy="358775"/>
          </a:xfrm>
          <a:prstGeom prst="rect">
            <a:avLst/>
          </a:prstGeom>
          <a:ln w="123825" cmpd="tri" algn="ctr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4716463" y="2133600"/>
            <a:ext cx="3671887" cy="2159000"/>
          </a:xfrm>
          <a:custGeom>
            <a:avLst/>
            <a:gdLst/>
            <a:ahLst/>
            <a:cxnLst>
              <a:cxn ang="0">
                <a:pos x="120" y="269"/>
              </a:cxn>
              <a:cxn ang="0">
                <a:pos x="41" y="236"/>
              </a:cxn>
              <a:cxn ang="0">
                <a:pos x="79" y="323"/>
              </a:cxn>
              <a:cxn ang="0">
                <a:pos x="108" y="390"/>
              </a:cxn>
              <a:cxn ang="0">
                <a:pos x="166" y="496"/>
              </a:cxn>
              <a:cxn ang="0">
                <a:pos x="175" y="524"/>
              </a:cxn>
              <a:cxn ang="0">
                <a:pos x="194" y="544"/>
              </a:cxn>
              <a:cxn ang="0">
                <a:pos x="262" y="678"/>
              </a:cxn>
              <a:cxn ang="0">
                <a:pos x="290" y="736"/>
              </a:cxn>
              <a:cxn ang="0">
                <a:pos x="310" y="793"/>
              </a:cxn>
              <a:cxn ang="0">
                <a:pos x="319" y="822"/>
              </a:cxn>
              <a:cxn ang="0">
                <a:pos x="348" y="832"/>
              </a:cxn>
              <a:cxn ang="0">
                <a:pos x="994" y="838"/>
              </a:cxn>
              <a:cxn ang="0">
                <a:pos x="1119" y="771"/>
              </a:cxn>
              <a:cxn ang="0">
                <a:pos x="1292" y="541"/>
              </a:cxn>
              <a:cxn ang="0">
                <a:pos x="1368" y="445"/>
              </a:cxn>
              <a:cxn ang="0">
                <a:pos x="1340" y="435"/>
              </a:cxn>
              <a:cxn ang="0">
                <a:pos x="1320" y="397"/>
              </a:cxn>
              <a:cxn ang="0">
                <a:pos x="1004" y="435"/>
              </a:cxn>
              <a:cxn ang="0">
                <a:pos x="1039" y="169"/>
              </a:cxn>
              <a:cxn ang="0">
                <a:pos x="876" y="179"/>
              </a:cxn>
              <a:cxn ang="0">
                <a:pos x="821" y="387"/>
              </a:cxn>
              <a:cxn ang="0">
                <a:pos x="706" y="378"/>
              </a:cxn>
              <a:cxn ang="0">
                <a:pos x="742" y="92"/>
              </a:cxn>
              <a:cxn ang="0">
                <a:pos x="716" y="39"/>
              </a:cxn>
              <a:cxn ang="0">
                <a:pos x="572" y="48"/>
              </a:cxn>
              <a:cxn ang="0">
                <a:pos x="485" y="48"/>
              </a:cxn>
              <a:cxn ang="0">
                <a:pos x="482" y="54"/>
              </a:cxn>
              <a:cxn ang="0">
                <a:pos x="463" y="371"/>
              </a:cxn>
              <a:cxn ang="0">
                <a:pos x="406" y="361"/>
              </a:cxn>
              <a:cxn ang="0">
                <a:pos x="319" y="323"/>
              </a:cxn>
              <a:cxn ang="0">
                <a:pos x="60" y="217"/>
              </a:cxn>
              <a:cxn ang="0">
                <a:pos x="53" y="212"/>
              </a:cxn>
              <a:cxn ang="0">
                <a:pos x="22" y="208"/>
              </a:cxn>
              <a:cxn ang="0">
                <a:pos x="120" y="269"/>
              </a:cxn>
            </a:cxnLst>
            <a:rect l="0" t="0" r="r" b="b"/>
            <a:pathLst>
              <a:path w="1374" h="838">
                <a:moveTo>
                  <a:pt x="120" y="269"/>
                </a:moveTo>
                <a:cubicBezTo>
                  <a:pt x="139" y="298"/>
                  <a:pt x="22" y="208"/>
                  <a:pt x="41" y="236"/>
                </a:cubicBezTo>
                <a:cubicBezTo>
                  <a:pt x="64" y="305"/>
                  <a:pt x="49" y="277"/>
                  <a:pt x="79" y="323"/>
                </a:cubicBezTo>
                <a:cubicBezTo>
                  <a:pt x="100" y="402"/>
                  <a:pt x="75" y="324"/>
                  <a:pt x="108" y="390"/>
                </a:cubicBezTo>
                <a:cubicBezTo>
                  <a:pt x="130" y="434"/>
                  <a:pt x="127" y="457"/>
                  <a:pt x="166" y="496"/>
                </a:cubicBezTo>
                <a:cubicBezTo>
                  <a:pt x="169" y="505"/>
                  <a:pt x="170" y="516"/>
                  <a:pt x="175" y="524"/>
                </a:cubicBezTo>
                <a:cubicBezTo>
                  <a:pt x="180" y="532"/>
                  <a:pt x="190" y="536"/>
                  <a:pt x="194" y="544"/>
                </a:cubicBezTo>
                <a:cubicBezTo>
                  <a:pt x="220" y="596"/>
                  <a:pt x="218" y="636"/>
                  <a:pt x="262" y="678"/>
                </a:cubicBezTo>
                <a:cubicBezTo>
                  <a:pt x="289" y="764"/>
                  <a:pt x="249" y="646"/>
                  <a:pt x="290" y="736"/>
                </a:cubicBezTo>
                <a:cubicBezTo>
                  <a:pt x="298" y="754"/>
                  <a:pt x="303" y="774"/>
                  <a:pt x="310" y="793"/>
                </a:cubicBezTo>
                <a:cubicBezTo>
                  <a:pt x="313" y="803"/>
                  <a:pt x="312" y="815"/>
                  <a:pt x="319" y="822"/>
                </a:cubicBezTo>
                <a:cubicBezTo>
                  <a:pt x="326" y="829"/>
                  <a:pt x="338" y="829"/>
                  <a:pt x="348" y="832"/>
                </a:cubicBezTo>
                <a:cubicBezTo>
                  <a:pt x="549" y="806"/>
                  <a:pt x="788" y="825"/>
                  <a:pt x="994" y="838"/>
                </a:cubicBezTo>
                <a:cubicBezTo>
                  <a:pt x="1102" y="829"/>
                  <a:pt x="1014" y="798"/>
                  <a:pt x="1119" y="771"/>
                </a:cubicBezTo>
                <a:cubicBezTo>
                  <a:pt x="1157" y="694"/>
                  <a:pt x="1255" y="629"/>
                  <a:pt x="1292" y="541"/>
                </a:cubicBezTo>
                <a:cubicBezTo>
                  <a:pt x="1308" y="503"/>
                  <a:pt x="1355" y="486"/>
                  <a:pt x="1368" y="445"/>
                </a:cubicBezTo>
                <a:cubicBezTo>
                  <a:pt x="1374" y="406"/>
                  <a:pt x="1362" y="473"/>
                  <a:pt x="1340" y="435"/>
                </a:cubicBezTo>
                <a:cubicBezTo>
                  <a:pt x="1368" y="387"/>
                  <a:pt x="1330" y="394"/>
                  <a:pt x="1320" y="397"/>
                </a:cubicBezTo>
                <a:cubicBezTo>
                  <a:pt x="1205" y="394"/>
                  <a:pt x="1157" y="435"/>
                  <a:pt x="1004" y="435"/>
                </a:cubicBezTo>
                <a:cubicBezTo>
                  <a:pt x="960" y="416"/>
                  <a:pt x="1077" y="198"/>
                  <a:pt x="1039" y="169"/>
                </a:cubicBezTo>
                <a:cubicBezTo>
                  <a:pt x="996" y="136"/>
                  <a:pt x="930" y="176"/>
                  <a:pt x="876" y="179"/>
                </a:cubicBezTo>
                <a:cubicBezTo>
                  <a:pt x="849" y="261"/>
                  <a:pt x="834" y="290"/>
                  <a:pt x="821" y="387"/>
                </a:cubicBezTo>
                <a:cubicBezTo>
                  <a:pt x="779" y="384"/>
                  <a:pt x="734" y="409"/>
                  <a:pt x="706" y="378"/>
                </a:cubicBezTo>
                <a:cubicBezTo>
                  <a:pt x="704" y="375"/>
                  <a:pt x="741" y="106"/>
                  <a:pt x="742" y="92"/>
                </a:cubicBezTo>
                <a:cubicBezTo>
                  <a:pt x="739" y="22"/>
                  <a:pt x="747" y="102"/>
                  <a:pt x="716" y="39"/>
                </a:cubicBezTo>
                <a:lnTo>
                  <a:pt x="572" y="48"/>
                </a:lnTo>
                <a:cubicBezTo>
                  <a:pt x="538" y="26"/>
                  <a:pt x="500" y="47"/>
                  <a:pt x="485" y="48"/>
                </a:cubicBezTo>
                <a:cubicBezTo>
                  <a:pt x="470" y="49"/>
                  <a:pt x="486" y="0"/>
                  <a:pt x="482" y="54"/>
                </a:cubicBezTo>
                <a:cubicBezTo>
                  <a:pt x="470" y="159"/>
                  <a:pt x="493" y="269"/>
                  <a:pt x="463" y="371"/>
                </a:cubicBezTo>
                <a:cubicBezTo>
                  <a:pt x="458" y="390"/>
                  <a:pt x="425" y="364"/>
                  <a:pt x="406" y="361"/>
                </a:cubicBezTo>
                <a:cubicBezTo>
                  <a:pt x="378" y="335"/>
                  <a:pt x="356" y="332"/>
                  <a:pt x="319" y="323"/>
                </a:cubicBezTo>
                <a:cubicBezTo>
                  <a:pt x="251" y="279"/>
                  <a:pt x="137" y="250"/>
                  <a:pt x="60" y="217"/>
                </a:cubicBezTo>
                <a:cubicBezTo>
                  <a:pt x="0" y="192"/>
                  <a:pt x="59" y="213"/>
                  <a:pt x="53" y="212"/>
                </a:cubicBezTo>
                <a:cubicBezTo>
                  <a:pt x="47" y="211"/>
                  <a:pt x="11" y="198"/>
                  <a:pt x="22" y="208"/>
                </a:cubicBezTo>
                <a:cubicBezTo>
                  <a:pt x="22" y="208"/>
                  <a:pt x="120" y="269"/>
                  <a:pt x="120" y="269"/>
                </a:cubicBez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</a:gradFill>
          <a:ln w="25400" cap="flat" cmpd="sng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2" name="Freeform 4"/>
          <p:cNvSpPr>
            <a:spLocks/>
          </p:cNvSpPr>
          <p:nvPr/>
        </p:nvSpPr>
        <p:spPr bwMode="auto">
          <a:xfrm rot="-379183">
            <a:off x="4211638" y="3732213"/>
            <a:ext cx="4932362" cy="1296987"/>
          </a:xfrm>
          <a:custGeom>
            <a:avLst/>
            <a:gdLst/>
            <a:ahLst/>
            <a:cxnLst>
              <a:cxn ang="0">
                <a:pos x="0" y="350"/>
              </a:cxn>
              <a:cxn ang="0">
                <a:pos x="313" y="72"/>
              </a:cxn>
              <a:cxn ang="0">
                <a:pos x="508" y="100"/>
              </a:cxn>
              <a:cxn ang="0">
                <a:pos x="762" y="309"/>
              </a:cxn>
              <a:cxn ang="0">
                <a:pos x="1074" y="116"/>
              </a:cxn>
              <a:cxn ang="0">
                <a:pos x="1279" y="175"/>
              </a:cxn>
              <a:cxn ang="0">
                <a:pos x="1592" y="368"/>
              </a:cxn>
              <a:cxn ang="0">
                <a:pos x="1884" y="56"/>
              </a:cxn>
              <a:cxn ang="0">
                <a:pos x="2099" y="27"/>
              </a:cxn>
              <a:cxn ang="0">
                <a:pos x="2285" y="205"/>
              </a:cxn>
              <a:cxn ang="0">
                <a:pos x="2568" y="368"/>
              </a:cxn>
              <a:cxn ang="0">
                <a:pos x="2919" y="146"/>
              </a:cxn>
              <a:cxn ang="0">
                <a:pos x="3173" y="56"/>
              </a:cxn>
              <a:cxn ang="0">
                <a:pos x="3281" y="72"/>
              </a:cxn>
              <a:cxn ang="0">
                <a:pos x="3398" y="131"/>
              </a:cxn>
              <a:cxn ang="0">
                <a:pos x="3573" y="250"/>
              </a:cxn>
              <a:cxn ang="0">
                <a:pos x="3847" y="414"/>
              </a:cxn>
              <a:cxn ang="0">
                <a:pos x="4149" y="161"/>
              </a:cxn>
              <a:cxn ang="0">
                <a:pos x="4559" y="205"/>
              </a:cxn>
              <a:cxn ang="0">
                <a:pos x="4986" y="525"/>
              </a:cxn>
              <a:cxn ang="0">
                <a:pos x="5340" y="353"/>
              </a:cxn>
              <a:cxn ang="0">
                <a:pos x="5799" y="789"/>
              </a:cxn>
            </a:cxnLst>
            <a:rect l="0" t="0" r="r" b="b"/>
            <a:pathLst>
              <a:path w="5799" h="789">
                <a:moveTo>
                  <a:pt x="0" y="350"/>
                </a:moveTo>
                <a:cubicBezTo>
                  <a:pt x="52" y="305"/>
                  <a:pt x="228" y="114"/>
                  <a:pt x="313" y="72"/>
                </a:cubicBezTo>
                <a:cubicBezTo>
                  <a:pt x="398" y="30"/>
                  <a:pt x="433" y="61"/>
                  <a:pt x="508" y="100"/>
                </a:cubicBezTo>
                <a:cubicBezTo>
                  <a:pt x="583" y="140"/>
                  <a:pt x="668" y="306"/>
                  <a:pt x="762" y="309"/>
                </a:cubicBezTo>
                <a:cubicBezTo>
                  <a:pt x="856" y="312"/>
                  <a:pt x="988" y="138"/>
                  <a:pt x="1074" y="116"/>
                </a:cubicBezTo>
                <a:cubicBezTo>
                  <a:pt x="1160" y="93"/>
                  <a:pt x="1193" y="132"/>
                  <a:pt x="1279" y="175"/>
                </a:cubicBezTo>
                <a:cubicBezTo>
                  <a:pt x="1365" y="218"/>
                  <a:pt x="1491" y="388"/>
                  <a:pt x="1592" y="368"/>
                </a:cubicBezTo>
                <a:cubicBezTo>
                  <a:pt x="1693" y="349"/>
                  <a:pt x="1800" y="113"/>
                  <a:pt x="1884" y="56"/>
                </a:cubicBezTo>
                <a:cubicBezTo>
                  <a:pt x="1968" y="0"/>
                  <a:pt x="2032" y="3"/>
                  <a:pt x="2099" y="27"/>
                </a:cubicBezTo>
                <a:cubicBezTo>
                  <a:pt x="2166" y="52"/>
                  <a:pt x="2207" y="149"/>
                  <a:pt x="2285" y="205"/>
                </a:cubicBezTo>
                <a:cubicBezTo>
                  <a:pt x="2363" y="262"/>
                  <a:pt x="2462" y="377"/>
                  <a:pt x="2568" y="368"/>
                </a:cubicBezTo>
                <a:cubicBezTo>
                  <a:pt x="2674" y="359"/>
                  <a:pt x="2818" y="198"/>
                  <a:pt x="2919" y="146"/>
                </a:cubicBezTo>
                <a:cubicBezTo>
                  <a:pt x="3020" y="94"/>
                  <a:pt x="3113" y="68"/>
                  <a:pt x="3173" y="56"/>
                </a:cubicBezTo>
                <a:cubicBezTo>
                  <a:pt x="3233" y="44"/>
                  <a:pt x="3244" y="59"/>
                  <a:pt x="3281" y="72"/>
                </a:cubicBezTo>
                <a:cubicBezTo>
                  <a:pt x="3318" y="84"/>
                  <a:pt x="3349" y="102"/>
                  <a:pt x="3398" y="131"/>
                </a:cubicBezTo>
                <a:cubicBezTo>
                  <a:pt x="3447" y="160"/>
                  <a:pt x="3498" y="202"/>
                  <a:pt x="3573" y="250"/>
                </a:cubicBezTo>
                <a:cubicBezTo>
                  <a:pt x="3648" y="297"/>
                  <a:pt x="3751" y="429"/>
                  <a:pt x="3847" y="414"/>
                </a:cubicBezTo>
                <a:cubicBezTo>
                  <a:pt x="3943" y="399"/>
                  <a:pt x="4030" y="196"/>
                  <a:pt x="4149" y="161"/>
                </a:cubicBezTo>
                <a:cubicBezTo>
                  <a:pt x="4268" y="126"/>
                  <a:pt x="4420" y="145"/>
                  <a:pt x="4559" y="205"/>
                </a:cubicBezTo>
                <a:cubicBezTo>
                  <a:pt x="4698" y="266"/>
                  <a:pt x="4856" y="501"/>
                  <a:pt x="4986" y="525"/>
                </a:cubicBezTo>
                <a:cubicBezTo>
                  <a:pt x="5116" y="549"/>
                  <a:pt x="5204" y="309"/>
                  <a:pt x="5340" y="353"/>
                </a:cubicBezTo>
                <a:cubicBezTo>
                  <a:pt x="5476" y="397"/>
                  <a:pt x="5704" y="698"/>
                  <a:pt x="5799" y="789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Freeform 5"/>
          <p:cNvSpPr>
            <a:spLocks/>
          </p:cNvSpPr>
          <p:nvPr/>
        </p:nvSpPr>
        <p:spPr bwMode="auto">
          <a:xfrm rot="-251306">
            <a:off x="3632200" y="4076700"/>
            <a:ext cx="5511800" cy="1258888"/>
          </a:xfrm>
          <a:custGeom>
            <a:avLst/>
            <a:gdLst/>
            <a:ahLst/>
            <a:cxnLst>
              <a:cxn ang="0">
                <a:pos x="6" y="523"/>
              </a:cxn>
              <a:cxn ang="0">
                <a:pos x="37" y="118"/>
              </a:cxn>
              <a:cxn ang="0">
                <a:pos x="231" y="37"/>
              </a:cxn>
              <a:cxn ang="0">
                <a:pos x="338" y="338"/>
              </a:cxn>
              <a:cxn ang="0">
                <a:pos x="492" y="36"/>
              </a:cxn>
              <a:cxn ang="0">
                <a:pos x="636" y="263"/>
              </a:cxn>
              <a:cxn ang="0">
                <a:pos x="826" y="388"/>
              </a:cxn>
              <a:cxn ang="0">
                <a:pos x="1012" y="240"/>
              </a:cxn>
              <a:cxn ang="0">
                <a:pos x="1178" y="270"/>
              </a:cxn>
              <a:cxn ang="0">
                <a:pos x="1260" y="305"/>
              </a:cxn>
              <a:cxn ang="0">
                <a:pos x="1436" y="534"/>
              </a:cxn>
              <a:cxn ang="0">
                <a:pos x="1654" y="222"/>
              </a:cxn>
              <a:cxn ang="0">
                <a:pos x="1811" y="96"/>
              </a:cxn>
              <a:cxn ang="0">
                <a:pos x="1878" y="118"/>
              </a:cxn>
              <a:cxn ang="0">
                <a:pos x="1950" y="201"/>
              </a:cxn>
              <a:cxn ang="0">
                <a:pos x="2059" y="367"/>
              </a:cxn>
              <a:cxn ang="0">
                <a:pos x="2229" y="598"/>
              </a:cxn>
              <a:cxn ang="0">
                <a:pos x="2203" y="426"/>
              </a:cxn>
              <a:cxn ang="0">
                <a:pos x="2417" y="244"/>
              </a:cxn>
              <a:cxn ang="0">
                <a:pos x="2671" y="305"/>
              </a:cxn>
              <a:cxn ang="0">
                <a:pos x="2955" y="279"/>
              </a:cxn>
              <a:cxn ang="0">
                <a:pos x="2964" y="611"/>
              </a:cxn>
              <a:cxn ang="0">
                <a:pos x="3296" y="358"/>
              </a:cxn>
              <a:cxn ang="0">
                <a:pos x="3472" y="793"/>
              </a:cxn>
              <a:cxn ang="0">
                <a:pos x="6" y="523"/>
              </a:cxn>
            </a:cxnLst>
            <a:rect l="0" t="0" r="r" b="b"/>
            <a:pathLst>
              <a:path w="3472" h="793">
                <a:moveTo>
                  <a:pt x="6" y="523"/>
                </a:moveTo>
                <a:cubicBezTo>
                  <a:pt x="11" y="454"/>
                  <a:pt x="0" y="199"/>
                  <a:pt x="37" y="118"/>
                </a:cubicBezTo>
                <a:cubicBezTo>
                  <a:pt x="74" y="37"/>
                  <a:pt x="181" y="0"/>
                  <a:pt x="231" y="37"/>
                </a:cubicBezTo>
                <a:cubicBezTo>
                  <a:pt x="281" y="74"/>
                  <a:pt x="295" y="338"/>
                  <a:pt x="338" y="338"/>
                </a:cubicBezTo>
                <a:cubicBezTo>
                  <a:pt x="381" y="338"/>
                  <a:pt x="442" y="48"/>
                  <a:pt x="492" y="36"/>
                </a:cubicBezTo>
                <a:cubicBezTo>
                  <a:pt x="542" y="24"/>
                  <a:pt x="580" y="204"/>
                  <a:pt x="636" y="263"/>
                </a:cubicBezTo>
                <a:cubicBezTo>
                  <a:pt x="692" y="322"/>
                  <a:pt x="763" y="392"/>
                  <a:pt x="826" y="388"/>
                </a:cubicBezTo>
                <a:cubicBezTo>
                  <a:pt x="889" y="384"/>
                  <a:pt x="953" y="260"/>
                  <a:pt x="1012" y="240"/>
                </a:cubicBezTo>
                <a:cubicBezTo>
                  <a:pt x="1071" y="220"/>
                  <a:pt x="1137" y="259"/>
                  <a:pt x="1178" y="270"/>
                </a:cubicBezTo>
                <a:cubicBezTo>
                  <a:pt x="1219" y="281"/>
                  <a:pt x="1217" y="261"/>
                  <a:pt x="1260" y="305"/>
                </a:cubicBezTo>
                <a:cubicBezTo>
                  <a:pt x="1303" y="349"/>
                  <a:pt x="1370" y="547"/>
                  <a:pt x="1436" y="534"/>
                </a:cubicBezTo>
                <a:cubicBezTo>
                  <a:pt x="1502" y="522"/>
                  <a:pt x="1591" y="295"/>
                  <a:pt x="1654" y="222"/>
                </a:cubicBezTo>
                <a:cubicBezTo>
                  <a:pt x="1716" y="150"/>
                  <a:pt x="1774" y="113"/>
                  <a:pt x="1811" y="96"/>
                </a:cubicBezTo>
                <a:cubicBezTo>
                  <a:pt x="1848" y="78"/>
                  <a:pt x="1855" y="100"/>
                  <a:pt x="1878" y="118"/>
                </a:cubicBezTo>
                <a:cubicBezTo>
                  <a:pt x="1901" y="134"/>
                  <a:pt x="1921" y="160"/>
                  <a:pt x="1950" y="201"/>
                </a:cubicBezTo>
                <a:cubicBezTo>
                  <a:pt x="1981" y="241"/>
                  <a:pt x="2013" y="301"/>
                  <a:pt x="2059" y="367"/>
                </a:cubicBezTo>
                <a:cubicBezTo>
                  <a:pt x="2106" y="434"/>
                  <a:pt x="2205" y="588"/>
                  <a:pt x="2229" y="598"/>
                </a:cubicBezTo>
                <a:cubicBezTo>
                  <a:pt x="2253" y="608"/>
                  <a:pt x="2172" y="485"/>
                  <a:pt x="2203" y="426"/>
                </a:cubicBezTo>
                <a:cubicBezTo>
                  <a:pt x="2234" y="367"/>
                  <a:pt x="2339" y="264"/>
                  <a:pt x="2417" y="244"/>
                </a:cubicBezTo>
                <a:cubicBezTo>
                  <a:pt x="2495" y="224"/>
                  <a:pt x="2581" y="299"/>
                  <a:pt x="2671" y="305"/>
                </a:cubicBezTo>
                <a:cubicBezTo>
                  <a:pt x="2761" y="311"/>
                  <a:pt x="2906" y="228"/>
                  <a:pt x="2955" y="279"/>
                </a:cubicBezTo>
                <a:cubicBezTo>
                  <a:pt x="3004" y="330"/>
                  <a:pt x="2907" y="598"/>
                  <a:pt x="2964" y="611"/>
                </a:cubicBezTo>
                <a:cubicBezTo>
                  <a:pt x="3021" y="624"/>
                  <a:pt x="3211" y="328"/>
                  <a:pt x="3296" y="358"/>
                </a:cubicBezTo>
                <a:cubicBezTo>
                  <a:pt x="3381" y="388"/>
                  <a:pt x="3435" y="703"/>
                  <a:pt x="3472" y="793"/>
                </a:cubicBezTo>
                <a:cubicBezTo>
                  <a:pt x="3472" y="793"/>
                  <a:pt x="6" y="523"/>
                  <a:pt x="6" y="523"/>
                </a:cubicBezTo>
                <a:close/>
              </a:path>
            </a:pathLst>
          </a:custGeom>
          <a:noFill/>
          <a:ln w="698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3484563" y="4718050"/>
            <a:ext cx="5659437" cy="830263"/>
          </a:xfrm>
          <a:custGeom>
            <a:avLst/>
            <a:gdLst/>
            <a:ahLst/>
            <a:cxnLst>
              <a:cxn ang="0">
                <a:pos x="50" y="415"/>
              </a:cxn>
              <a:cxn ang="0">
                <a:pos x="50" y="162"/>
              </a:cxn>
              <a:cxn ang="0">
                <a:pos x="351" y="82"/>
              </a:cxn>
              <a:cxn ang="0">
                <a:pos x="504" y="222"/>
              </a:cxn>
              <a:cxn ang="0">
                <a:pos x="676" y="42"/>
              </a:cxn>
              <a:cxn ang="0">
                <a:pos x="759" y="30"/>
              </a:cxn>
              <a:cxn ang="0">
                <a:pos x="859" y="197"/>
              </a:cxn>
              <a:cxn ang="0">
                <a:pos x="1007" y="230"/>
              </a:cxn>
              <a:cxn ang="0">
                <a:pos x="1184" y="158"/>
              </a:cxn>
              <a:cxn ang="0">
                <a:pos x="1284" y="133"/>
              </a:cxn>
              <a:cxn ang="0">
                <a:pos x="1424" y="230"/>
              </a:cxn>
              <a:cxn ang="0">
                <a:pos x="1593" y="259"/>
              </a:cxn>
              <a:cxn ang="0">
                <a:pos x="1700" y="142"/>
              </a:cxn>
              <a:cxn ang="0">
                <a:pos x="1798" y="54"/>
              </a:cxn>
              <a:cxn ang="0">
                <a:pos x="1988" y="222"/>
              </a:cxn>
              <a:cxn ang="0">
                <a:pos x="2091" y="45"/>
              </a:cxn>
              <a:cxn ang="0">
                <a:pos x="2204" y="202"/>
              </a:cxn>
              <a:cxn ang="0">
                <a:pos x="2413" y="220"/>
              </a:cxn>
              <a:cxn ang="0">
                <a:pos x="2584" y="260"/>
              </a:cxn>
              <a:cxn ang="0">
                <a:pos x="2755" y="25"/>
              </a:cxn>
              <a:cxn ang="0">
                <a:pos x="2940" y="113"/>
              </a:cxn>
              <a:cxn ang="0">
                <a:pos x="3096" y="259"/>
              </a:cxn>
              <a:cxn ang="0">
                <a:pos x="3428" y="191"/>
              </a:cxn>
              <a:cxn ang="0">
                <a:pos x="3565" y="523"/>
              </a:cxn>
            </a:cxnLst>
            <a:rect l="0" t="0" r="r" b="b"/>
            <a:pathLst>
              <a:path w="3565" h="523">
                <a:moveTo>
                  <a:pt x="50" y="415"/>
                </a:moveTo>
                <a:cubicBezTo>
                  <a:pt x="50" y="373"/>
                  <a:pt x="0" y="218"/>
                  <a:pt x="50" y="162"/>
                </a:cubicBezTo>
                <a:cubicBezTo>
                  <a:pt x="100" y="106"/>
                  <a:pt x="275" y="72"/>
                  <a:pt x="351" y="82"/>
                </a:cubicBezTo>
                <a:cubicBezTo>
                  <a:pt x="427" y="92"/>
                  <a:pt x="450" y="229"/>
                  <a:pt x="504" y="222"/>
                </a:cubicBezTo>
                <a:cubicBezTo>
                  <a:pt x="559" y="216"/>
                  <a:pt x="634" y="74"/>
                  <a:pt x="676" y="42"/>
                </a:cubicBezTo>
                <a:cubicBezTo>
                  <a:pt x="719" y="11"/>
                  <a:pt x="728" y="4"/>
                  <a:pt x="759" y="30"/>
                </a:cubicBezTo>
                <a:cubicBezTo>
                  <a:pt x="789" y="57"/>
                  <a:pt x="818" y="164"/>
                  <a:pt x="859" y="197"/>
                </a:cubicBezTo>
                <a:cubicBezTo>
                  <a:pt x="900" y="230"/>
                  <a:pt x="953" y="236"/>
                  <a:pt x="1007" y="230"/>
                </a:cubicBezTo>
                <a:cubicBezTo>
                  <a:pt x="1061" y="224"/>
                  <a:pt x="1138" y="174"/>
                  <a:pt x="1184" y="158"/>
                </a:cubicBezTo>
                <a:cubicBezTo>
                  <a:pt x="1230" y="142"/>
                  <a:pt x="1244" y="121"/>
                  <a:pt x="1284" y="133"/>
                </a:cubicBezTo>
                <a:cubicBezTo>
                  <a:pt x="1324" y="145"/>
                  <a:pt x="1373" y="209"/>
                  <a:pt x="1424" y="230"/>
                </a:cubicBezTo>
                <a:cubicBezTo>
                  <a:pt x="1475" y="251"/>
                  <a:pt x="1547" y="274"/>
                  <a:pt x="1593" y="259"/>
                </a:cubicBezTo>
                <a:cubicBezTo>
                  <a:pt x="1639" y="244"/>
                  <a:pt x="1666" y="176"/>
                  <a:pt x="1700" y="142"/>
                </a:cubicBezTo>
                <a:cubicBezTo>
                  <a:pt x="1734" y="108"/>
                  <a:pt x="1750" y="41"/>
                  <a:pt x="1798" y="54"/>
                </a:cubicBezTo>
                <a:cubicBezTo>
                  <a:pt x="1846" y="67"/>
                  <a:pt x="1939" y="223"/>
                  <a:pt x="1988" y="222"/>
                </a:cubicBezTo>
                <a:cubicBezTo>
                  <a:pt x="2037" y="221"/>
                  <a:pt x="2055" y="48"/>
                  <a:pt x="2091" y="45"/>
                </a:cubicBezTo>
                <a:cubicBezTo>
                  <a:pt x="2127" y="42"/>
                  <a:pt x="2150" y="173"/>
                  <a:pt x="2204" y="202"/>
                </a:cubicBezTo>
                <a:cubicBezTo>
                  <a:pt x="2258" y="231"/>
                  <a:pt x="2350" y="210"/>
                  <a:pt x="2413" y="220"/>
                </a:cubicBezTo>
                <a:cubicBezTo>
                  <a:pt x="2476" y="230"/>
                  <a:pt x="2527" y="292"/>
                  <a:pt x="2584" y="260"/>
                </a:cubicBezTo>
                <a:cubicBezTo>
                  <a:pt x="2641" y="228"/>
                  <a:pt x="2696" y="50"/>
                  <a:pt x="2755" y="25"/>
                </a:cubicBezTo>
                <a:cubicBezTo>
                  <a:pt x="2814" y="0"/>
                  <a:pt x="2883" y="74"/>
                  <a:pt x="2940" y="113"/>
                </a:cubicBezTo>
                <a:cubicBezTo>
                  <a:pt x="2997" y="152"/>
                  <a:pt x="3015" y="246"/>
                  <a:pt x="3096" y="259"/>
                </a:cubicBezTo>
                <a:cubicBezTo>
                  <a:pt x="3177" y="272"/>
                  <a:pt x="3350" y="147"/>
                  <a:pt x="3428" y="191"/>
                </a:cubicBezTo>
                <a:cubicBezTo>
                  <a:pt x="3506" y="235"/>
                  <a:pt x="3537" y="454"/>
                  <a:pt x="3565" y="523"/>
                </a:cubicBezTo>
              </a:path>
            </a:pathLst>
          </a:custGeom>
          <a:noFill/>
          <a:ln w="698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6084888" y="3213100"/>
            <a:ext cx="5032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flipH="1">
            <a:off x="611188" y="476250"/>
            <a:ext cx="5184775" cy="2089150"/>
          </a:xfrm>
          <a:prstGeom prst="wedgeEllipseCallout">
            <a:avLst>
              <a:gd name="adj1" fmla="val -57995"/>
              <a:gd name="adj2" fmla="val 3769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38100" cap="rnd" algn="ctr">
            <a:solidFill>
              <a:srgbClr val="000080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>
                <a:solidFill>
                  <a:srgbClr val="000066"/>
                </a:solidFill>
              </a:rPr>
              <a:t>Приспособление, удерживающее судно на месте</a:t>
            </a:r>
          </a:p>
        </p:txBody>
      </p:sp>
      <p:sp useBgFill="1">
        <p:nvSpPr>
          <p:cNvPr id="12297" name="Rectangle 9"/>
          <p:cNvSpPr>
            <a:spLocks noChangeArrowheads="1"/>
          </p:cNvSpPr>
          <p:nvPr/>
        </p:nvSpPr>
        <p:spPr bwMode="auto">
          <a:xfrm>
            <a:off x="468313" y="4292600"/>
            <a:ext cx="2303462" cy="1081088"/>
          </a:xfrm>
          <a:prstGeom prst="rect">
            <a:avLst/>
          </a:prstGeom>
          <a:ln w="98425" cmpd="thickThin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>
                <a:solidFill>
                  <a:srgbClr val="FF0000"/>
                </a:solidFill>
              </a:rPr>
              <a:t>ЯКОРЬ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 rot="627920">
            <a:off x="5508625" y="549275"/>
            <a:ext cx="2016125" cy="503238"/>
          </a:xfrm>
          <a:prstGeom prst="cloudCallout">
            <a:avLst>
              <a:gd name="adj1" fmla="val 10472"/>
              <a:gd name="adj2" fmla="val 19403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rot="10800000">
            <a:off x="7235825" y="188913"/>
            <a:ext cx="1657350" cy="500062"/>
          </a:xfrm>
          <a:prstGeom prst="cloudCallout">
            <a:avLst>
              <a:gd name="adj1" fmla="val 89079"/>
              <a:gd name="adj2" fmla="val 6505"/>
            </a:avLst>
          </a:prstGeom>
          <a:gradFill rotWithShape="1">
            <a:gsLst>
              <a:gs pos="0">
                <a:srgbClr val="96AB94"/>
              </a:gs>
              <a:gs pos="8500">
                <a:srgbClr val="D4DEFF"/>
              </a:gs>
              <a:gs pos="23500">
                <a:srgbClr val="D4DEFF"/>
              </a:gs>
              <a:gs pos="50000">
                <a:srgbClr val="8488C4"/>
              </a:gs>
              <a:gs pos="76500">
                <a:srgbClr val="D4DEFF"/>
              </a:gs>
              <a:gs pos="915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666699"/>
            </a:solidFill>
            <a:round/>
            <a:headEnd/>
            <a:tailEnd/>
          </a:ln>
          <a:effectLst/>
        </p:spPr>
        <p:txBody>
          <a:bodyPr rot="10800000"/>
          <a:lstStyle/>
          <a:p>
            <a:endParaRPr lang="ru-RU"/>
          </a:p>
        </p:txBody>
      </p:sp>
      <p:sp>
        <p:nvSpPr>
          <p:cNvPr id="12302" name="WordArt 14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508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 морям,  по  волнам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7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9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2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build="allAtOnce" animBg="1"/>
    </p:bldLst>
  </p:timing>
</p:sld>
</file>

<file path=ppt/theme/theme1.xml><?xml version="1.0" encoding="utf-8"?>
<a:theme xmlns:a="http://schemas.openxmlformats.org/drawingml/2006/main" name="игра Я БЫ С АРМИЮ ПОШЁЛ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игра Я БЫ С АРМИЮ ПОШЁЛ</Template>
  <TotalTime>8</TotalTime>
  <Words>250</Words>
  <Application>Microsoft Office PowerPoint</Application>
  <PresentationFormat>Экран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игра Я БЫ С АРМИЮ ПОШЁЛ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2009-09-20T07:29:16Z</dcterms:created>
  <dcterms:modified xsi:type="dcterms:W3CDTF">2016-03-01T12:39:35Z</dcterms:modified>
</cp:coreProperties>
</file>