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>
        <p:scale>
          <a:sx n="77" d="100"/>
          <a:sy n="77" d="100"/>
        </p:scale>
        <p:origin x="-9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D4827-7C9C-4ADD-A6FA-74E5E8A9FB26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4DF7-CAA6-4F9E-B06A-E989120CE9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73D68-5D67-41B0-AA21-53C13ED73D6F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E0239-4DE2-4216-878A-86E8986D8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ECF9-C6AD-4E59-A829-ED30E6F81B14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EB8E-19D3-4178-9CDE-7525450C2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D1F14-CFA1-4456-AE53-1EB99F0C28D3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CCB0C-A109-4072-B213-BE1AA1008F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0A366-FC29-466E-9BD0-E3394D144CFA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AA049-92F1-486F-B7B8-EEB340858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49D05-09BC-4C10-B1A0-BE4A68249431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2B277-4015-45ED-A520-622F85FD7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15C8-F878-4F3A-BB68-7CD14B13B79E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B5765-42A3-4C5B-A86C-4B8967FD4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FBF0A-A177-4A5A-8CE3-74F42F05C39E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3CA4D-D483-4AA2-838E-F3FD1E26A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39E5-5D88-42F4-9899-59462C21AA92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4371-8733-4A7E-B384-C98FFFA5E8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F06D5-450E-456E-9794-FEED679EA001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68A8-F78D-49F0-B8EF-525756B40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DF370-46BC-4B31-9905-CAC4D84AAEE2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5B65-CA94-4972-AE5B-48781F550F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ECD7EF5-C9E5-4682-94B4-6BFCE74D6F94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AA3F7E9-4A5A-4EA4-B39D-76C2C0959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784" y="871052"/>
            <a:ext cx="87129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Развивающая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«Четвертый лишний»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7839" y="2812355"/>
            <a:ext cx="55619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Цель: развитие мышления</a:t>
            </a:r>
          </a:p>
        </p:txBody>
      </p:sp>
      <p:pic>
        <p:nvPicPr>
          <p:cNvPr id="2052" name="Рисунок 5" descr="0563d5bd821c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4" y="4769047"/>
            <a:ext cx="2632075" cy="186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6" descr="b40e57f3777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714875"/>
            <a:ext cx="2689225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7" descr="461c58a651bd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688752"/>
            <a:ext cx="3065463" cy="216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071562" y="1424116"/>
            <a:ext cx="70008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четырех предметов найди лишний, который не подходит к остальным. Нажми на него левой кнопкой мыши.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0563d5bd821c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642938"/>
            <a:ext cx="7715250" cy="545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 descr="0563d5bd821c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29000"/>
            <a:ext cx="378618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928670"/>
            <a:ext cx="327897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Здорово!</a:t>
            </a:r>
          </a:p>
        </p:txBody>
      </p:sp>
      <p:pic>
        <p:nvPicPr>
          <p:cNvPr id="4" name="j021313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5688" y="1390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0563d5bd821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2857500"/>
            <a:ext cx="3786187" cy="266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2748879"/>
          </a:xfrm>
        </p:spPr>
        <p:txBody>
          <a:bodyPr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7129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Развивающая игра «Собери фрукты в корзину</a:t>
            </a:r>
          </a:p>
        </p:txBody>
      </p:sp>
      <p:pic>
        <p:nvPicPr>
          <p:cNvPr id="2050" name="Picture 2" descr="C:\Users\FREY\Desktop\Воспитка\2379568823038f3fed9ccaa12f11bc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8" y="3068960"/>
            <a:ext cx="3024336" cy="33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REY\Desktop\Воспитка\mandarinc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06" y="3087117"/>
            <a:ext cx="3075716" cy="32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3504"/>
            <a:ext cx="64865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2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09" y="4222462"/>
            <a:ext cx="31829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FREY\Desktop\Воспитка\0_4c8cf_3b9c6a8d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5045">
            <a:off x="519148" y="32774"/>
            <a:ext cx="1718665" cy="25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FREY\Desktop\Воспитка\ovoshch-animatsionnaya-kartinka-0014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490">
            <a:off x="5161941" y="1871324"/>
            <a:ext cx="201622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FREY\Desktop\Воспитка\j00957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1226"/>
            <a:ext cx="1056010" cy="1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FREY\Desktop\Воспитка\graphics-fruit-20426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1446236" cy="1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FREY\Desktop\Воспитка\graphics-fruit-31442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87" y="2639223"/>
            <a:ext cx="2112690" cy="13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FREY\Desktop\Воспитка\graphics-fruit-06098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74" y="2357093"/>
            <a:ext cx="816099" cy="18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FREY\Desktop\Воспитка\2080396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13" y="-166834"/>
            <a:ext cx="1295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accel="8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6023223" cy="16561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МОЛОДЕЦ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FREY\Desktop\Воспитка\10_Elena_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184576" cy="49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6">
      <a:dk1>
        <a:srgbClr val="292934"/>
      </a:dk1>
      <a:lt1>
        <a:srgbClr val="FFFFFF"/>
      </a:lt1>
      <a:dk2>
        <a:srgbClr val="FFFE99"/>
      </a:dk2>
      <a:lt2>
        <a:srgbClr val="CCCA00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41</Words>
  <Application>Microsoft Office PowerPoint</Application>
  <PresentationFormat>Экран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ОЕМ</dc:creator>
  <cp:lastModifiedBy>FREY</cp:lastModifiedBy>
  <cp:revision>27</cp:revision>
  <dcterms:created xsi:type="dcterms:W3CDTF">2009-11-09T06:04:09Z</dcterms:created>
  <dcterms:modified xsi:type="dcterms:W3CDTF">2017-10-08T13:43:44Z</dcterms:modified>
</cp:coreProperties>
</file>