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C958-EEBB-4B30-842F-08D7F0772AE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F7A4-845F-40F1-AE50-B981D3044C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F7A4-845F-40F1-AE50-B981D3044CB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stSnd>
        <p:snd r:embed="rId13" name="applaus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323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«Овощи»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857760"/>
            <a:ext cx="7058052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ГБОУ СОШ с.Среднее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Аверкино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 «Детский сад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Кондратьева А.В.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28875" cy="2495550"/>
          </a:xfrm>
          <a:prstGeom prst="rect">
            <a:avLst/>
          </a:prstGeom>
        </p:spPr>
      </p:pic>
      <p:pic>
        <p:nvPicPr>
          <p:cNvPr id="7" name="Рисунок 6" descr="Рисунок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621" y="2714620"/>
            <a:ext cx="2811379" cy="3891785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Рисунок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28875" cy="2495550"/>
          </a:xfrm>
          <a:prstGeom prst="rect">
            <a:avLst/>
          </a:prstGeom>
        </p:spPr>
      </p:pic>
      <p:pic>
        <p:nvPicPr>
          <p:cNvPr id="7" name="Рисунок 6" descr="Рисунок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0" y="3143248"/>
            <a:ext cx="2305050" cy="3190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1142984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систематизация знаний      детей по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теме : «Овощи»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85794"/>
            <a:ext cx="6000792" cy="31432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на грядке вырастает,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Никого не обижает,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Ну, а плачут, все вокруг,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Потому что чистят…?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5" name="Рисунок 4" descr="Рисунок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28875" cy="2495550"/>
          </a:xfrm>
          <a:prstGeom prst="rect">
            <a:avLst/>
          </a:prstGeom>
        </p:spPr>
      </p:pic>
      <p:pic>
        <p:nvPicPr>
          <p:cNvPr id="6" name="Рисунок 5" descr="Рисунок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950" y="3214686"/>
            <a:ext cx="2305050" cy="3190875"/>
          </a:xfrm>
          <a:prstGeom prst="rect">
            <a:avLst/>
          </a:prstGeom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3429000"/>
            <a:ext cx="3099969" cy="2714644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5572164" cy="3225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на солнце греет бок.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Дарит нам томатный сок.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Любят люди с давних пор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 , спелый …?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Рисунок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28875" cy="2495550"/>
          </a:xfrm>
          <a:prstGeom prst="rect">
            <a:avLst/>
          </a:prstGeom>
        </p:spPr>
      </p:pic>
      <p:pic>
        <p:nvPicPr>
          <p:cNvPr id="6" name="Рисунок 5" descr="Рисунок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950" y="3000372"/>
            <a:ext cx="2305050" cy="3190875"/>
          </a:xfrm>
          <a:prstGeom prst="rect">
            <a:avLst/>
          </a:prstGeom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3" y="3643314"/>
            <a:ext cx="2786396" cy="2656665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362200" y="787400"/>
          <a:ext cx="7442200" cy="2463800"/>
        </p:xfrm>
        <a:graphic>
          <a:graphicData uri="http://schemas.openxmlformats.org/presentationml/2006/ole">
            <p:oleObj spid="_x0000_s2050" name="Документ" r:id="rId6" imgW="5941719" imgH="1986404" progId="Word.Document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6543692" cy="315436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Рыженькая, как лисица</a:t>
            </a:r>
            <a:b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Но, сидит она в темнице,</a:t>
            </a:r>
            <a:b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Хвост над грядкой держит ловко</a:t>
            </a:r>
            <a:b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Называется…?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 descr="Рисунок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428875" cy="2495550"/>
          </a:xfrm>
          <a:prstGeom prst="rect">
            <a:avLst/>
          </a:prstGeom>
        </p:spPr>
      </p:pic>
      <p:pic>
        <p:nvPicPr>
          <p:cNvPr id="6" name="Рисунок 5" descr="Рисунок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8950" y="3143248"/>
            <a:ext cx="2305050" cy="3190875"/>
          </a:xfrm>
          <a:prstGeom prst="rect">
            <a:avLst/>
          </a:prstGeom>
        </p:spPr>
      </p:pic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290" y="3707660"/>
            <a:ext cx="3643338" cy="2629627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96743" y="1"/>
            <a:ext cx="92407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5572164" cy="32972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Красная мышка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белым хвостом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норке сидит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зеленым кустом…</a:t>
            </a:r>
            <a:b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28875" cy="2495550"/>
          </a:xfrm>
          <a:prstGeom prst="rect">
            <a:avLst/>
          </a:prstGeom>
        </p:spPr>
      </p:pic>
      <p:pic>
        <p:nvPicPr>
          <p:cNvPr id="6" name="Рисунок 5" descr="Рисунок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950" y="3667125"/>
            <a:ext cx="2305050" cy="3190875"/>
          </a:xfrm>
          <a:prstGeom prst="rect">
            <a:avLst/>
          </a:prstGeom>
        </p:spPr>
      </p:pic>
      <p:pic>
        <p:nvPicPr>
          <p:cNvPr id="12" name="Рисунок 11" descr="Рисунок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4214842" cy="40772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28875" cy="2495550"/>
          </a:xfrm>
          <a:prstGeom prst="rect">
            <a:avLst/>
          </a:prstGeom>
        </p:spPr>
      </p:pic>
      <p:pic>
        <p:nvPicPr>
          <p:cNvPr id="6" name="Рисунок 5" descr="Рисунок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950" y="3667125"/>
            <a:ext cx="2305050" cy="3190875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56</Words>
  <PresentationFormat>Экран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Документ Microsoft Word</vt:lpstr>
      <vt:lpstr>«Овощи»</vt:lpstr>
      <vt:lpstr>Слайд 2</vt:lpstr>
      <vt:lpstr>Он на грядке вырастает, Никого не обижает, Ну, а плачут, все вокруг, Потому что чистят…? </vt:lpstr>
      <vt:lpstr>Он на солнце греет бок. Дарит нам томатный сок. Любят люди с давних пор Красный , спелый …? </vt:lpstr>
      <vt:lpstr>Рыженькая, как лисица Но, сидит она в темнице, Хвост над грядкой держит ловко Называется…? </vt:lpstr>
      <vt:lpstr>Красная мышка С белым хвостом В норке сидит Под зеленым кустом…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2017-10-30T15:42:45Z</dcterms:modified>
</cp:coreProperties>
</file>