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95" d="100"/>
          <a:sy n="95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ovingmother.ru/zdorove/zuby/prorezyvanie-zubov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br>
              <a:rPr lang="ru-RU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приучить ребенка ходить  на горшок</a:t>
            </a:r>
            <a:endParaRPr lang="ru-RU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34803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2-ой младшей группы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"Ручеёк"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Похвистнево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Овчинникова И.А.</a:t>
            </a:r>
          </a:p>
          <a:p>
            <a:pPr marL="0" indent="0">
              <a:buNone/>
            </a:pP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Похвистнево, 2016г.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8224" y="6488668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https://yandex.ru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979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повторного приучения к горшку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возникают ситуации, что ребенок перестал ходить на горшок. </a:t>
            </a:r>
            <a:endParaRPr lang="ru-RU" sz="18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Причем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быть даже в возрасте 3-4 лет. Причины для этого могут быть разные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Смена обстановки. Это может быть переезд, поступление в детский садик и т.д. Такие изменения могут вызвать у малыша протест даже в тех вещах, которые раньше он делал с удовольствием;</a:t>
            </a:r>
          </a:p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трех лет у малыша начинается переломный период становления его характера. В этот период он стремится сделать все наоборот. В этом случае родителям нужно просто потерпеть;</a:t>
            </a:r>
          </a:p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повлиять и семейные проблемы. Если родители ругаются при ребенке, он может замкнуться в себе, что однозначно скажется на его поведении;</a:t>
            </a:r>
          </a:p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 прорезывании зубов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 болезненном состоянии у малыша мысли направлены в другое русло. Поэтому ребенок может перестать проситься на горшок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18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при повторном приучении к горшку важно определить причину отказа и направить все силы на ее устранение. И опять же не следует оказывать давления, и будьте </a:t>
            </a:r>
            <a:r>
              <a:rPr lang="ru-RU" sz="1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терпеливы!</a:t>
            </a:r>
            <a:endParaRPr lang="ru-RU" sz="1800" b="1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77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4032448" cy="38164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детских горшков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772816"/>
            <a:ext cx="4771256" cy="460851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горшок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начинает играть, когда ребенок сделает в него свои дела. И вы сразу услышите, когда можно снимать его с горшка. 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велика вероятность того, что музыкальный горшок выработает условный рефлекс на воспроизводимую мелодию. И услышав ее где-нибудь в магазине, малыш может сделать свое «мокрое» дело.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6309320"/>
            <a:ext cx="205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http://www.baby.ru/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8678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062" y="476672"/>
            <a:ext cx="3840088" cy="381642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4987280" cy="567546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Горшок-игрушка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себе внимание ребенка, и помогает быстрее научить малыша им пользоваться.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использовать такой горшок постоянно не рекомендуется, так как он провоцирует ребенка сидеть на горшке дольше, чем нужно, а это вредно для здоровья.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этой же причине не желательно давать ребенку, сидящему на горшке, игрушки и книжки. Они заставят его забыть об основном занятии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Мой совет. Начните с самых простых моделей, и, если ваш малыш упорно игнорирует горшок, можете приобрести «декоративный» горшок.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6309320"/>
            <a:ext cx="205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http://www.baby.ru/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22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3" y="476672"/>
            <a:ext cx="3888432" cy="3384376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260648"/>
            <a:ext cx="5203304" cy="659735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Сиденье на </a:t>
            </a:r>
            <a:r>
              <a:rPr lang="ru-RU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унитаз</a:t>
            </a:r>
          </a:p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использовать, когда малыш подрастет (к 4-5 годам). То есть в том возрасте, когда он уже достает ногами до пола, сидя на унитазе.</a:t>
            </a:r>
          </a:p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 в том, что когда ноги опираются о пол, человеку легче принять позу, удобную для дефекации (слегка наклонившись вперед и приблизив колени к животу).</a:t>
            </a:r>
          </a:p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можно начать пользоваться взрослым унитазом и раньше, если использовать ступеньку-подставку для ног. С помощью подставки ребенку легче сесть на унитаз. А после посещения туалета он может придвинуть ее к раковине и вымыть ручки.</a:t>
            </a:r>
          </a:p>
          <a:p>
            <a:pPr marL="0" indent="0">
              <a:buNone/>
            </a:pPr>
            <a:r>
              <a:rPr lang="ru-RU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небольшое замечание! Не спускайте воду, пока ваш малыш сидит на унитазе. Неожиданный громкий звук и холодные капли могут его напугать, и он может отказаться от пользования унитазом.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6309320"/>
            <a:ext cx="205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http://www.baby.ru/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6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374174"/>
            <a:ext cx="3888432" cy="433603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5491336" cy="619468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(складной) горшок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Складной горшок удобен в поездках, в гостях, в поликлинике и на прогулке, так как не все дети соглашаются ходить «под кустик».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Пластиковый корпус горшка раскладывается, и на нем закрепляется одноразовый вкладыш-пакет. Он не промокает и не пропускает запахи, а после использования герметично закрывается и выбрасывается.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я знаю, что дети часто отказываются садиться на незнакомый горшок, поэтому «потренируйтесь» дома, перед тем как брать его с собой в дорогу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630202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http://cdn.st100sp.com/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2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957" y="620688"/>
            <a:ext cx="4973872" cy="48965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Горшок-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трансформер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Горшок-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«взрослеет» вместе с малышом, позволяя перейти от горшка к взрослому унитазу.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собранном виде это горшок-стульчик для малышей. В разобранном виде нижняя часть горшка — это подставка-ступенька, а верхняя часть – сиденье на унитаз.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4109776" cy="3960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8224" y="6309320"/>
            <a:ext cx="205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http://www.baby.ru/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28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видите, приучение ребенка к горшку – сложный и системный процесс. Но при правильном подходе никаких проблем не возникнет. Время при этом может быть затрачено разное, ведь каждый ребенок индивидуален. Поэтому сроки, указанные в различных методиках очень условны. Придерживайтесь указанных пяти способов, и процесс приучения к горшку значительно упростится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4476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20688"/>
            <a:ext cx="7771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внимание!!!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6768752" cy="38884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8224" y="6488668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https://yandex.ru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53661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89106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1.Выяснить с какого возраста следует  обучать ребенка ходить на горшок.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Определиться с признаками по которым можно понять, что малыш готов к процессу обучения.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Выявить основные способы, которыми можно обучить ребенка ходить на горшок.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Разобраться в разновидностях детских горшков.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3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Донести до родителей информацию, касаемо предпочтительного возраста для обучения ребенка и  приметы по которым можно понять, что малыш готов к процессу обучения.</a:t>
            </a:r>
          </a:p>
          <a:p>
            <a:pPr>
              <a:buFontTx/>
              <a:buChar char="-"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Разобрать 5 способов обучения «как приучить ребенка ходить на горшок»</a:t>
            </a:r>
          </a:p>
          <a:p>
            <a:pPr>
              <a:buFontTx/>
              <a:buChar char="-"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какие виды горшков наиболее используемые, и уметь применять свои знания на практике.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664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610" y="188640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Общие положения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160" y="1268761"/>
            <a:ext cx="8011616" cy="15121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Горшок</a:t>
            </a:r>
            <a:r>
              <a:rPr lang="ru-RU" sz="3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новый для ребенка предмет, а в некоторых случаях даже пугающий, ведь малыш не понимает, почему его пытаются усадить. Именно поэтому иногда ребенок плачет на горшке и не хочет сидеть на нем. 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21211"/>
            <a:ext cx="4608512" cy="33854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2636912"/>
            <a:ext cx="55446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вот на этом этапе многие родители совершают крупную ошибку, начиная ругать малыша и повышать голос. Естественно, эффект достигается противоположный. А вот при достижении результата (если ребенок смог сходить в горшок), обязательно должна последовать похвала. Но не следует поощрять кроху различными вкусностями. Достаточно ласковых слов!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6488668"/>
            <a:ext cx="235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http://lovingmother.ru/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3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988840"/>
            <a:ext cx="5049032" cy="35175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оптимальный возраст приучения ребенка к горшку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67" y="1844824"/>
            <a:ext cx="5472608" cy="5187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родителей интересует, когда сажать ребенка на горшок.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оптимальным возрастом для этого является период 18-24 месяца.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мамы беспокоятся по поводу того, что ребенку уже год, а он не хочет садиться на горшок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самом деле малыш в возрасте до 18 месяцев просто не в состоянии контролировать наполнение своего кишечника и мочевого пузыря. Поэтому он просто не может попросить, чтобы его посадили на горшок. Тут больше работают рефлексы.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делает все свои дела, потому что его посадили. Если же родители упустили момент, то мокрые штанишки обеспечены. А вот в возрасте двух лет ситуация совсем другая.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 2 года не ходит на горшок, то тут появляется возможность речевого воздействия, т.е. с ним можно поговорить. Кроме того, в этом возрасте малыш и сам в состоянии связно сказать, чего он хочет.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6488668"/>
            <a:ext cx="235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http://lovingmother.ru/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9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которым можно понять,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малыш готов к процессу обучения: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1416"/>
            <a:ext cx="8686800" cy="52565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Если заметно увеличился интервал между мочеиспусканиями. Если он достиг двух часов, то можно смело приступать;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Если у ребенка выработался примерный режим опорожнения кишечника;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Ребенок уже понимает смысл слов «писать» и «какать». Это может быть еще возраст, когда эти процессы не контролируются ребенком;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У ребенка начинает проявляться тяга к самостоятельности. Это нужно всячески поощрять;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Ребенок уже обращает внимание на мокрые штаны. Если вы поставили перед собой цель приучить малыша к горшку, то ни в коем случае не ругайте его. Тут делайте больше акцент на том, что ему неудобно и неприятно;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Ребенок понимает, для чего предназначен горшок. Ни в коем случае малыш не должен к нему относиться, как к игрушке.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455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564904"/>
            <a:ext cx="5455165" cy="38884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приучить ребенка ходить на горшок: основные способы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4339208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9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Личный </a:t>
            </a:r>
            <a:r>
              <a:rPr lang="ru-RU" sz="19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из нас уже на генетическом уровне заложено то, что мы копируем поведение тех людей, которые для нас являются авторитетом. В природной среде такое поведение спасает жизнь детенышам. Поэтому не стоит стесняться. Ребенок должен видеть, что от него требуют и как это делается.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основным советом по поводу того, как приучить ребенка к горшку, является полное исключение таких слов, как «надо», «должен» и им подобным. Детское любопытство после многократного повторения возымеет свое действие.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6488668"/>
            <a:ext cx="235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http://lovingmother.ru/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94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3475112" cy="630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Развивайте </a:t>
            </a:r>
            <a:r>
              <a:rPr lang="ru-RU" sz="18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 в игре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горшок должен быть связан с яркими позитивными впечатлениями. Например, можно сделать импровизированную мишень и положить ее на дно горшка, чтобы ребенок струей попадал в ее центр. Можно поиграть в «морской бой», потопив вражеские корабли. Все тут зависит от фантазии родителей.</a:t>
            </a:r>
          </a:p>
          <a:p>
            <a:endParaRPr lang="ru-RU" sz="18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 важно не переборщить. Откажитесь от использования горшков, оснащенных различными «наворотами», например, рулем. Они будут только отвлекать малыша от основной цели того, почему он сел на горшок.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6" y="260648"/>
            <a:ext cx="51125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Поможет </a:t>
            </a:r>
            <a:r>
              <a:rPr lang="ru-RU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смена места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ребенка закрепилось негативное отношение к горшку, то после некоторой паузы предложите ему альтернативу. Попробуйте приобрести детский стульчик с горшком или поменяйте место. Вполне возможно, что он более благосклонно отнесется к таким изменениям.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752230"/>
            <a:ext cx="5380345" cy="37731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88224" y="6488668"/>
            <a:ext cx="235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http://lovingmother.ru/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91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95048"/>
            <a:ext cx="4932040" cy="324036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6096" y="692696"/>
            <a:ext cx="347511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Создайте </a:t>
            </a:r>
            <a:r>
              <a:rPr lang="ru-RU" sz="18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ритуал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способ эффективен, так как дети очень любят привычные действия. Наверное, каждые родители сталкивались с ситуацией, когда их ребенок просил много раз подряд посмотреть определенный мультик или почитать книжку.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сделать процесс сидения на горшке с утра определенным ритуалом, чтобы привлечь внимание малыша.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4932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4. Покажите </a:t>
            </a:r>
            <a:r>
              <a:rPr lang="ru-RU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взрослого поведения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не знаете, как ребенка 3 лет приучить к горшку, то этот способ будет наиболее оптимальным. Очертите для него круг привилегий, которые его ожидают, если он сходит по своим «делам» в горшок.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в коем случае не следует использовать принуждение, но последствия должны быть ему известны. Это может быть испачканное сиденье любимого велосипеда или лучшие трусики и т.д.</a:t>
            </a:r>
          </a:p>
          <a:p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6488668"/>
            <a:ext cx="235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http://lovingmother.ru/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8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190</TotalTime>
  <Words>1418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Тема:  как приучить ребенка ходить  на горшок</vt:lpstr>
      <vt:lpstr>Цели:</vt:lpstr>
      <vt:lpstr>Задачи:</vt:lpstr>
      <vt:lpstr>Общие положения</vt:lpstr>
      <vt:lpstr>Какой оптимальный возраст приучения ребенка к горшку</vt:lpstr>
      <vt:lpstr>   приметы, по которым можно понять, что малыш готов к процессу обучения:</vt:lpstr>
      <vt:lpstr>Как приучить ребенка ходить на горшок: основные способы </vt:lpstr>
      <vt:lpstr>Презентация PowerPoint</vt:lpstr>
      <vt:lpstr>Презентация PowerPoint</vt:lpstr>
      <vt:lpstr>Процедура повторного приучения к горшку</vt:lpstr>
      <vt:lpstr>Виды детских горшков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15</cp:revision>
  <dcterms:created xsi:type="dcterms:W3CDTF">2016-10-16T13:39:34Z</dcterms:created>
  <dcterms:modified xsi:type="dcterms:W3CDTF">2016-10-23T09:45:10Z</dcterms:modified>
</cp:coreProperties>
</file>